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7" r:id="rId5"/>
    <p:sldId id="297" r:id="rId6"/>
    <p:sldId id="285" r:id="rId7"/>
    <p:sldId id="261" r:id="rId8"/>
    <p:sldId id="357" r:id="rId9"/>
    <p:sldId id="282" r:id="rId10"/>
    <p:sldId id="305" r:id="rId11"/>
    <p:sldId id="299" r:id="rId12"/>
    <p:sldId id="300" r:id="rId13"/>
    <p:sldId id="301" r:id="rId14"/>
    <p:sldId id="302" r:id="rId15"/>
    <p:sldId id="355" r:id="rId16"/>
    <p:sldId id="354" r:id="rId17"/>
    <p:sldId id="327" r:id="rId18"/>
    <p:sldId id="349" r:id="rId19"/>
    <p:sldId id="356" r:id="rId20"/>
    <p:sldId id="32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737A2B-9734-42D5-F7F5-62691FFDCA98}" name="Rachel Kok" initials="RK" userId="S::ra.okoli@noorderpoort.nl::adad1452-82d9-432f-b3d0-d27e1e0205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300"/>
    <a:srgbClr val="DAAD08"/>
    <a:srgbClr val="E3D6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551E6-6FA2-424C-9199-F06B1EA6A861}" v="22" dt="2023-01-25T12:17:21.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1915" autoAdjust="0"/>
  </p:normalViewPr>
  <p:slideViewPr>
    <p:cSldViewPr snapToGrid="0" snapToObjects="1">
      <p:cViewPr varScale="1">
        <p:scale>
          <a:sx n="78" d="100"/>
          <a:sy n="78" d="100"/>
        </p:scale>
        <p:origin x="1488"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Kok" userId="adad1452-82d9-432f-b3d0-d27e1e0205a0" providerId="ADAL" clId="{205D0F76-40E7-4134-A13B-82B1372124FE}"/>
    <pc:docChg chg="undo custSel addSld delSld modSld sldOrd">
      <pc:chgData name="Rachel Kok" userId="adad1452-82d9-432f-b3d0-d27e1e0205a0" providerId="ADAL" clId="{205D0F76-40E7-4134-A13B-82B1372124FE}" dt="2022-12-02T13:10:48.326" v="5098" actId="1076"/>
      <pc:docMkLst>
        <pc:docMk/>
      </pc:docMkLst>
      <pc:sldChg chg="addSp delSp modSp mod modTransition modAnim modNotesTx">
        <pc:chgData name="Rachel Kok" userId="adad1452-82d9-432f-b3d0-d27e1e0205a0" providerId="ADAL" clId="{205D0F76-40E7-4134-A13B-82B1372124FE}" dt="2022-12-02T09:29:25.982" v="4169" actId="1076"/>
        <pc:sldMkLst>
          <pc:docMk/>
          <pc:sldMk cId="746863241" sldId="257"/>
        </pc:sldMkLst>
        <pc:spChg chg="del mod">
          <ac:chgData name="Rachel Kok" userId="adad1452-82d9-432f-b3d0-d27e1e0205a0" providerId="ADAL" clId="{205D0F76-40E7-4134-A13B-82B1372124FE}" dt="2022-11-17T16:31:59.335" v="4" actId="478"/>
          <ac:spMkLst>
            <pc:docMk/>
            <pc:sldMk cId="746863241" sldId="257"/>
            <ac:spMk id="8" creationId="{58BFDA94-3E6F-42CE-BF38-BE5895424060}"/>
          </ac:spMkLst>
        </pc:spChg>
        <pc:spChg chg="del">
          <ac:chgData name="Rachel Kok" userId="adad1452-82d9-432f-b3d0-d27e1e0205a0" providerId="ADAL" clId="{205D0F76-40E7-4134-A13B-82B1372124FE}" dt="2022-11-17T16:32:00.411" v="5" actId="478"/>
          <ac:spMkLst>
            <pc:docMk/>
            <pc:sldMk cId="746863241" sldId="257"/>
            <ac:spMk id="9" creationId="{00000000-0000-0000-0000-000000000000}"/>
          </ac:spMkLst>
        </pc:spChg>
        <pc:spChg chg="del">
          <ac:chgData name="Rachel Kok" userId="adad1452-82d9-432f-b3d0-d27e1e0205a0" providerId="ADAL" clId="{205D0F76-40E7-4134-A13B-82B1372124FE}" dt="2022-11-17T16:32:01.648" v="6" actId="478"/>
          <ac:spMkLst>
            <pc:docMk/>
            <pc:sldMk cId="746863241" sldId="257"/>
            <ac:spMk id="10" creationId="{00000000-0000-0000-0000-000000000000}"/>
          </ac:spMkLst>
        </pc:spChg>
        <pc:spChg chg="del">
          <ac:chgData name="Rachel Kok" userId="adad1452-82d9-432f-b3d0-d27e1e0205a0" providerId="ADAL" clId="{205D0F76-40E7-4134-A13B-82B1372124FE}" dt="2022-11-17T16:32:03.037" v="7" actId="478"/>
          <ac:spMkLst>
            <pc:docMk/>
            <pc:sldMk cId="746863241" sldId="257"/>
            <ac:spMk id="11" creationId="{00000000-0000-0000-0000-000000000000}"/>
          </ac:spMkLst>
        </pc:spChg>
        <pc:spChg chg="add mod">
          <ac:chgData name="Rachel Kok" userId="adad1452-82d9-432f-b3d0-d27e1e0205a0" providerId="ADAL" clId="{205D0F76-40E7-4134-A13B-82B1372124FE}" dt="2022-12-02T09:29:25.982" v="4169" actId="1076"/>
          <ac:spMkLst>
            <pc:docMk/>
            <pc:sldMk cId="746863241" sldId="257"/>
            <ac:spMk id="14" creationId="{6217EB98-6569-445F-8CAB-7207FA5883C1}"/>
          </ac:spMkLst>
        </pc:spChg>
        <pc:spChg chg="add mod">
          <ac:chgData name="Rachel Kok" userId="adad1452-82d9-432f-b3d0-d27e1e0205a0" providerId="ADAL" clId="{205D0F76-40E7-4134-A13B-82B1372124FE}" dt="2022-12-02T09:29:22.690" v="4168" actId="1076"/>
          <ac:spMkLst>
            <pc:docMk/>
            <pc:sldMk cId="746863241" sldId="257"/>
            <ac:spMk id="15" creationId="{B77778BA-CBC7-4D39-8DDF-7BF41319773C}"/>
          </ac:spMkLst>
        </pc:spChg>
        <pc:spChg chg="add mod">
          <ac:chgData name="Rachel Kok" userId="adad1452-82d9-432f-b3d0-d27e1e0205a0" providerId="ADAL" clId="{205D0F76-40E7-4134-A13B-82B1372124FE}" dt="2022-12-02T09:29:20.801" v="4167" actId="1076"/>
          <ac:spMkLst>
            <pc:docMk/>
            <pc:sldMk cId="746863241" sldId="257"/>
            <ac:spMk id="17" creationId="{80150CD5-BD67-4F51-BF51-EADB0B3D292E}"/>
          </ac:spMkLst>
        </pc:spChg>
        <pc:spChg chg="add mod">
          <ac:chgData name="Rachel Kok" userId="adad1452-82d9-432f-b3d0-d27e1e0205a0" providerId="ADAL" clId="{205D0F76-40E7-4134-A13B-82B1372124FE}" dt="2022-11-17T16:32:06.098" v="9"/>
          <ac:spMkLst>
            <pc:docMk/>
            <pc:sldMk cId="746863241" sldId="257"/>
            <ac:spMk id="19" creationId="{D9617EDD-15F0-44CE-8089-7E130534C85C}"/>
          </ac:spMkLst>
        </pc:spChg>
        <pc:picChg chg="del">
          <ac:chgData name="Rachel Kok" userId="adad1452-82d9-432f-b3d0-d27e1e0205a0" providerId="ADAL" clId="{205D0F76-40E7-4134-A13B-82B1372124FE}" dt="2022-11-17T16:32:04.695" v="8" actId="478"/>
          <ac:picMkLst>
            <pc:docMk/>
            <pc:sldMk cId="746863241" sldId="257"/>
            <ac:picMk id="16" creationId="{D8C9C4D0-F78E-42AE-BF22-B1D4B28AAE7D}"/>
          </ac:picMkLst>
        </pc:picChg>
        <pc:picChg chg="add mod">
          <ac:chgData name="Rachel Kok" userId="adad1452-82d9-432f-b3d0-d27e1e0205a0" providerId="ADAL" clId="{205D0F76-40E7-4134-A13B-82B1372124FE}" dt="2022-11-18T13:29:16.263" v="2469" actId="1076"/>
          <ac:picMkLst>
            <pc:docMk/>
            <pc:sldMk cId="746863241" sldId="257"/>
            <ac:picMk id="18" creationId="{D865A91D-9391-4A06-8CAF-3FEB93472FAC}"/>
          </ac:picMkLst>
        </pc:picChg>
      </pc:sldChg>
      <pc:sldChg chg="addSp delSp modSp add del mod delAnim modAnim addCm modNotesTx">
        <pc:chgData name="Rachel Kok" userId="adad1452-82d9-432f-b3d0-d27e1e0205a0" providerId="ADAL" clId="{205D0F76-40E7-4134-A13B-82B1372124FE}" dt="2022-12-02T11:35:23.170" v="5071"/>
        <pc:sldMkLst>
          <pc:docMk/>
          <pc:sldMk cId="1559263503" sldId="261"/>
        </pc:sldMkLst>
        <pc:spChg chg="mod">
          <ac:chgData name="Rachel Kok" userId="adad1452-82d9-432f-b3d0-d27e1e0205a0" providerId="ADAL" clId="{205D0F76-40E7-4134-A13B-82B1372124FE}" dt="2022-11-18T13:34:30.954" v="2505" actId="1076"/>
          <ac:spMkLst>
            <pc:docMk/>
            <pc:sldMk cId="1559263503" sldId="261"/>
            <ac:spMk id="2" creationId="{00000000-0000-0000-0000-000000000000}"/>
          </ac:spMkLst>
        </pc:spChg>
        <pc:spChg chg="mod">
          <ac:chgData name="Rachel Kok" userId="adad1452-82d9-432f-b3d0-d27e1e0205a0" providerId="ADAL" clId="{205D0F76-40E7-4134-A13B-82B1372124FE}" dt="2022-11-18T13:34:52.426" v="2507" actId="1076"/>
          <ac:spMkLst>
            <pc:docMk/>
            <pc:sldMk cId="1559263503" sldId="261"/>
            <ac:spMk id="5" creationId="{00000000-0000-0000-0000-000000000000}"/>
          </ac:spMkLst>
        </pc:spChg>
        <pc:spChg chg="del mod">
          <ac:chgData name="Rachel Kok" userId="adad1452-82d9-432f-b3d0-d27e1e0205a0" providerId="ADAL" clId="{205D0F76-40E7-4134-A13B-82B1372124FE}" dt="2022-12-02T09:36:50.347" v="4201" actId="478"/>
          <ac:spMkLst>
            <pc:docMk/>
            <pc:sldMk cId="1559263503" sldId="261"/>
            <ac:spMk id="6" creationId="{00000000-0000-0000-0000-000000000000}"/>
          </ac:spMkLst>
        </pc:spChg>
        <pc:spChg chg="mod">
          <ac:chgData name="Rachel Kok" userId="adad1452-82d9-432f-b3d0-d27e1e0205a0" providerId="ADAL" clId="{205D0F76-40E7-4134-A13B-82B1372124FE}" dt="2022-11-18T13:34:19.869" v="2504" actId="1076"/>
          <ac:spMkLst>
            <pc:docMk/>
            <pc:sldMk cId="1559263503" sldId="261"/>
            <ac:spMk id="11" creationId="{00000000-0000-0000-0000-000000000000}"/>
          </ac:spMkLst>
        </pc:spChg>
        <pc:spChg chg="mod">
          <ac:chgData name="Rachel Kok" userId="adad1452-82d9-432f-b3d0-d27e1e0205a0" providerId="ADAL" clId="{205D0F76-40E7-4134-A13B-82B1372124FE}" dt="2022-11-18T13:33:51.038" v="2500" actId="1076"/>
          <ac:spMkLst>
            <pc:docMk/>
            <pc:sldMk cId="1559263503" sldId="261"/>
            <ac:spMk id="13" creationId="{00000000-0000-0000-0000-000000000000}"/>
          </ac:spMkLst>
        </pc:spChg>
        <pc:spChg chg="mod">
          <ac:chgData name="Rachel Kok" userId="adad1452-82d9-432f-b3d0-d27e1e0205a0" providerId="ADAL" clId="{205D0F76-40E7-4134-A13B-82B1372124FE}" dt="2022-12-02T09:44:49.580" v="4271" actId="1076"/>
          <ac:spMkLst>
            <pc:docMk/>
            <pc:sldMk cId="1559263503" sldId="261"/>
            <ac:spMk id="16" creationId="{00000000-0000-0000-0000-000000000000}"/>
          </ac:spMkLst>
        </pc:spChg>
        <pc:spChg chg="del">
          <ac:chgData name="Rachel Kok" userId="adad1452-82d9-432f-b3d0-d27e1e0205a0" providerId="ADAL" clId="{205D0F76-40E7-4134-A13B-82B1372124FE}" dt="2022-11-18T13:32:03.936" v="2484" actId="478"/>
          <ac:spMkLst>
            <pc:docMk/>
            <pc:sldMk cId="1559263503" sldId="261"/>
            <ac:spMk id="18" creationId="{7CCB8731-CF33-406E-86DE-D79AAA877384}"/>
          </ac:spMkLst>
        </pc:spChg>
        <pc:spChg chg="add mod">
          <ac:chgData name="Rachel Kok" userId="adad1452-82d9-432f-b3d0-d27e1e0205a0" providerId="ADAL" clId="{205D0F76-40E7-4134-A13B-82B1372124FE}" dt="2022-12-02T09:43:45.507" v="4270" actId="1076"/>
          <ac:spMkLst>
            <pc:docMk/>
            <pc:sldMk cId="1559263503" sldId="261"/>
            <ac:spMk id="18" creationId="{93314A8C-CFE0-4609-820A-1E73E3E64909}"/>
          </ac:spMkLst>
        </pc:spChg>
        <pc:spChg chg="del">
          <ac:chgData name="Rachel Kok" userId="adad1452-82d9-432f-b3d0-d27e1e0205a0" providerId="ADAL" clId="{205D0F76-40E7-4134-A13B-82B1372124FE}" dt="2022-11-18T13:32:04.878" v="2485" actId="478"/>
          <ac:spMkLst>
            <pc:docMk/>
            <pc:sldMk cId="1559263503" sldId="261"/>
            <ac:spMk id="20" creationId="{D7C16FEB-5273-4975-9D83-4E6E64EFD824}"/>
          </ac:spMkLst>
        </pc:spChg>
        <pc:spChg chg="mod">
          <ac:chgData name="Rachel Kok" userId="adad1452-82d9-432f-b3d0-d27e1e0205a0" providerId="ADAL" clId="{205D0F76-40E7-4134-A13B-82B1372124FE}" dt="2022-11-18T13:34:13.156" v="2503" actId="1076"/>
          <ac:spMkLst>
            <pc:docMk/>
            <pc:sldMk cId="1559263503" sldId="261"/>
            <ac:spMk id="22" creationId="{FE4A40D4-BACC-4BF0-92DB-F6819392238F}"/>
          </ac:spMkLst>
        </pc:spChg>
        <pc:spChg chg="mod">
          <ac:chgData name="Rachel Kok" userId="adad1452-82d9-432f-b3d0-d27e1e0205a0" providerId="ADAL" clId="{205D0F76-40E7-4134-A13B-82B1372124FE}" dt="2022-11-18T13:34:03.947" v="2502" actId="1076"/>
          <ac:spMkLst>
            <pc:docMk/>
            <pc:sldMk cId="1559263503" sldId="261"/>
            <ac:spMk id="23" creationId="{05EE2504-D2E5-4CDC-96AA-6555299A8749}"/>
          </ac:spMkLst>
        </pc:spChg>
        <pc:spChg chg="mod">
          <ac:chgData name="Rachel Kok" userId="adad1452-82d9-432f-b3d0-d27e1e0205a0" providerId="ADAL" clId="{205D0F76-40E7-4134-A13B-82B1372124FE}" dt="2022-11-18T13:33:57.038" v="2501" actId="1076"/>
          <ac:spMkLst>
            <pc:docMk/>
            <pc:sldMk cId="1559263503" sldId="261"/>
            <ac:spMk id="26" creationId="{DCEFBDA7-AFBC-4E60-B427-2DCD9335E098}"/>
          </ac:spMkLst>
        </pc:spChg>
        <pc:picChg chg="del">
          <ac:chgData name="Rachel Kok" userId="adad1452-82d9-432f-b3d0-d27e1e0205a0" providerId="ADAL" clId="{205D0F76-40E7-4134-A13B-82B1372124FE}" dt="2022-11-18T13:32:33.794" v="2489" actId="478"/>
          <ac:picMkLst>
            <pc:docMk/>
            <pc:sldMk cId="1559263503" sldId="261"/>
            <ac:picMk id="7" creationId="{08EFF1EA-4D7C-4D0B-8478-B10C0ABDF56C}"/>
          </ac:picMkLst>
        </pc:picChg>
        <pc:picChg chg="add mod">
          <ac:chgData name="Rachel Kok" userId="adad1452-82d9-432f-b3d0-d27e1e0205a0" providerId="ADAL" clId="{205D0F76-40E7-4134-A13B-82B1372124FE}" dt="2022-11-18T13:32:38.800" v="2490"/>
          <ac:picMkLst>
            <pc:docMk/>
            <pc:sldMk cId="1559263503" sldId="261"/>
            <ac:picMk id="21" creationId="{BBA70EB3-80CE-4CDA-9966-8BB5B8F3F0FE}"/>
          </ac:picMkLst>
        </pc:picChg>
      </pc:sldChg>
      <pc:sldChg chg="add del">
        <pc:chgData name="Rachel Kok" userId="adad1452-82d9-432f-b3d0-d27e1e0205a0" providerId="ADAL" clId="{205D0F76-40E7-4134-A13B-82B1372124FE}" dt="2022-11-18T10:32:37.477" v="1607" actId="47"/>
        <pc:sldMkLst>
          <pc:docMk/>
          <pc:sldMk cId="1683527526" sldId="263"/>
        </pc:sldMkLst>
      </pc:sldChg>
      <pc:sldChg chg="del">
        <pc:chgData name="Rachel Kok" userId="adad1452-82d9-432f-b3d0-d27e1e0205a0" providerId="ADAL" clId="{205D0F76-40E7-4134-A13B-82B1372124FE}" dt="2022-11-18T10:32:37.477" v="1607" actId="47"/>
        <pc:sldMkLst>
          <pc:docMk/>
          <pc:sldMk cId="763587334" sldId="278"/>
        </pc:sldMkLst>
      </pc:sldChg>
      <pc:sldChg chg="addSp delSp modSp add mod modTransition modAnim">
        <pc:chgData name="Rachel Kok" userId="adad1452-82d9-432f-b3d0-d27e1e0205a0" providerId="ADAL" clId="{205D0F76-40E7-4134-A13B-82B1372124FE}" dt="2022-12-02T13:10:48.326" v="5098" actId="1076"/>
        <pc:sldMkLst>
          <pc:docMk/>
          <pc:sldMk cId="3424165174" sldId="282"/>
        </pc:sldMkLst>
        <pc:spChg chg="mod">
          <ac:chgData name="Rachel Kok" userId="adad1452-82d9-432f-b3d0-d27e1e0205a0" providerId="ADAL" clId="{205D0F76-40E7-4134-A13B-82B1372124FE}" dt="2022-12-02T10:10:34.919" v="4561" actId="1076"/>
          <ac:spMkLst>
            <pc:docMk/>
            <pc:sldMk cId="3424165174" sldId="282"/>
            <ac:spMk id="2" creationId="{00000000-0000-0000-0000-000000000000}"/>
          </ac:spMkLst>
        </pc:spChg>
        <pc:spChg chg="del">
          <ac:chgData name="Rachel Kok" userId="adad1452-82d9-432f-b3d0-d27e1e0205a0" providerId="ADAL" clId="{205D0F76-40E7-4134-A13B-82B1372124FE}" dt="2022-11-18T10:27:22.664" v="1485" actId="478"/>
          <ac:spMkLst>
            <pc:docMk/>
            <pc:sldMk cId="3424165174" sldId="282"/>
            <ac:spMk id="3" creationId="{00000000-0000-0000-0000-000000000000}"/>
          </ac:spMkLst>
        </pc:spChg>
        <pc:spChg chg="mod">
          <ac:chgData name="Rachel Kok" userId="adad1452-82d9-432f-b3d0-d27e1e0205a0" providerId="ADAL" clId="{205D0F76-40E7-4134-A13B-82B1372124FE}" dt="2022-12-02T10:07:11.495" v="4452" actId="1076"/>
          <ac:spMkLst>
            <pc:docMk/>
            <pc:sldMk cId="3424165174" sldId="282"/>
            <ac:spMk id="5" creationId="{00000000-0000-0000-0000-000000000000}"/>
          </ac:spMkLst>
        </pc:spChg>
        <pc:spChg chg="del">
          <ac:chgData name="Rachel Kok" userId="adad1452-82d9-432f-b3d0-d27e1e0205a0" providerId="ADAL" clId="{205D0F76-40E7-4134-A13B-82B1372124FE}" dt="2022-11-18T10:16:50.246" v="1406" actId="478"/>
          <ac:spMkLst>
            <pc:docMk/>
            <pc:sldMk cId="3424165174" sldId="282"/>
            <ac:spMk id="6" creationId="{00000000-0000-0000-0000-000000000000}"/>
          </ac:spMkLst>
        </pc:spChg>
        <pc:spChg chg="add mod">
          <ac:chgData name="Rachel Kok" userId="adad1452-82d9-432f-b3d0-d27e1e0205a0" providerId="ADAL" clId="{205D0F76-40E7-4134-A13B-82B1372124FE}" dt="2022-12-02T10:07:21.878" v="4455" actId="1076"/>
          <ac:spMkLst>
            <pc:docMk/>
            <pc:sldMk cId="3424165174" sldId="282"/>
            <ac:spMk id="11" creationId="{E5C445DD-50E4-4D5B-9F67-2F0E9C9B31A4}"/>
          </ac:spMkLst>
        </pc:spChg>
        <pc:spChg chg="add mod">
          <ac:chgData name="Rachel Kok" userId="adad1452-82d9-432f-b3d0-d27e1e0205a0" providerId="ADAL" clId="{205D0F76-40E7-4134-A13B-82B1372124FE}" dt="2022-11-18T10:27:23.538" v="1486"/>
          <ac:spMkLst>
            <pc:docMk/>
            <pc:sldMk cId="3424165174" sldId="282"/>
            <ac:spMk id="17" creationId="{46C3D14E-9897-497E-AABD-C08A1CFB6501}"/>
          </ac:spMkLst>
        </pc:spChg>
        <pc:picChg chg="add del mod">
          <ac:chgData name="Rachel Kok" userId="adad1452-82d9-432f-b3d0-d27e1e0205a0" providerId="ADAL" clId="{205D0F76-40E7-4134-A13B-82B1372124FE}" dt="2022-11-22T09:55:56.412" v="4078" actId="478"/>
          <ac:picMkLst>
            <pc:docMk/>
            <pc:sldMk cId="3424165174" sldId="282"/>
            <ac:picMk id="4" creationId="{8F34F40E-535D-4418-ADFC-A5E098C04595}"/>
          </ac:picMkLst>
        </pc:picChg>
        <pc:picChg chg="add mod modCrop">
          <ac:chgData name="Rachel Kok" userId="adad1452-82d9-432f-b3d0-d27e1e0205a0" providerId="ADAL" clId="{205D0F76-40E7-4134-A13B-82B1372124FE}" dt="2022-12-02T09:56:51.298" v="4342" actId="14100"/>
          <ac:picMkLst>
            <pc:docMk/>
            <pc:sldMk cId="3424165174" sldId="282"/>
            <ac:picMk id="4" creationId="{969632E6-5888-4E8B-BA80-C745DE4A2473}"/>
          </ac:picMkLst>
        </pc:picChg>
        <pc:picChg chg="add mod">
          <ac:chgData name="Rachel Kok" userId="adad1452-82d9-432f-b3d0-d27e1e0205a0" providerId="ADAL" clId="{205D0F76-40E7-4134-A13B-82B1372124FE}" dt="2022-12-02T13:04:09.907" v="5090" actId="1076"/>
          <ac:picMkLst>
            <pc:docMk/>
            <pc:sldMk cId="3424165174" sldId="282"/>
            <ac:picMk id="6" creationId="{B687D7FD-5232-4041-BF85-DA2B5BBC1821}"/>
          </ac:picMkLst>
        </pc:picChg>
        <pc:picChg chg="add mod modCrop">
          <ac:chgData name="Rachel Kok" userId="adad1452-82d9-432f-b3d0-d27e1e0205a0" providerId="ADAL" clId="{205D0F76-40E7-4134-A13B-82B1372124FE}" dt="2022-12-02T13:10:48.326" v="5098" actId="1076"/>
          <ac:picMkLst>
            <pc:docMk/>
            <pc:sldMk cId="3424165174" sldId="282"/>
            <ac:picMk id="7" creationId="{D0E15F5E-CB1D-4306-A3A1-85A9523BBED2}"/>
          </ac:picMkLst>
        </pc:picChg>
        <pc:picChg chg="add mod">
          <ac:chgData name="Rachel Kok" userId="adad1452-82d9-432f-b3d0-d27e1e0205a0" providerId="ADAL" clId="{205D0F76-40E7-4134-A13B-82B1372124FE}" dt="2022-12-02T09:56:40.812" v="4336" actId="1076"/>
          <ac:picMkLst>
            <pc:docMk/>
            <pc:sldMk cId="3424165174" sldId="282"/>
            <ac:picMk id="8" creationId="{54A43374-1470-4111-9BF1-B46AC8773CFA}"/>
          </ac:picMkLst>
        </pc:picChg>
        <pc:picChg chg="add mod">
          <ac:chgData name="Rachel Kok" userId="adad1452-82d9-432f-b3d0-d27e1e0205a0" providerId="ADAL" clId="{205D0F76-40E7-4134-A13B-82B1372124FE}" dt="2022-12-02T13:10:45.708" v="5097" actId="1076"/>
          <ac:picMkLst>
            <pc:docMk/>
            <pc:sldMk cId="3424165174" sldId="282"/>
            <ac:picMk id="10" creationId="{151C1E1C-21EE-4ABB-A02E-6CA5CED71D42}"/>
          </ac:picMkLst>
        </pc:picChg>
        <pc:picChg chg="del">
          <ac:chgData name="Rachel Kok" userId="adad1452-82d9-432f-b3d0-d27e1e0205a0" providerId="ADAL" clId="{205D0F76-40E7-4134-A13B-82B1372124FE}" dt="2022-12-02T09:53:17.309" v="4295" actId="478"/>
          <ac:picMkLst>
            <pc:docMk/>
            <pc:sldMk cId="3424165174" sldId="282"/>
            <ac:picMk id="10" creationId="{4800D96F-0491-4BC3-A301-DD6D43A3E00F}"/>
          </ac:picMkLst>
        </pc:picChg>
        <pc:picChg chg="del mod">
          <ac:chgData name="Rachel Kok" userId="adad1452-82d9-432f-b3d0-d27e1e0205a0" providerId="ADAL" clId="{205D0F76-40E7-4134-A13B-82B1372124FE}" dt="2022-12-02T09:53:16.470" v="4294" actId="478"/>
          <ac:picMkLst>
            <pc:docMk/>
            <pc:sldMk cId="3424165174" sldId="282"/>
            <ac:picMk id="12" creationId="{BEFDB277-DD60-49DE-87C1-B0040E2C9A4F}"/>
          </ac:picMkLst>
        </pc:picChg>
        <pc:picChg chg="mod modCrop">
          <ac:chgData name="Rachel Kok" userId="adad1452-82d9-432f-b3d0-d27e1e0205a0" providerId="ADAL" clId="{205D0F76-40E7-4134-A13B-82B1372124FE}" dt="2022-12-02T10:04:50.923" v="4421" actId="1076"/>
          <ac:picMkLst>
            <pc:docMk/>
            <pc:sldMk cId="3424165174" sldId="282"/>
            <ac:picMk id="13" creationId="{CDA71B3B-683E-4581-9D3E-2EBCAE345E70}"/>
          </ac:picMkLst>
        </pc:picChg>
        <pc:picChg chg="del">
          <ac:chgData name="Rachel Kok" userId="adad1452-82d9-432f-b3d0-d27e1e0205a0" providerId="ADAL" clId="{205D0F76-40E7-4134-A13B-82B1372124FE}" dt="2022-12-02T09:48:32.746" v="4274" actId="478"/>
          <ac:picMkLst>
            <pc:docMk/>
            <pc:sldMk cId="3424165174" sldId="282"/>
            <ac:picMk id="14" creationId="{4A8A855E-6313-491A-A155-1DBC5FA0A65D}"/>
          </ac:picMkLst>
        </pc:picChg>
        <pc:picChg chg="add mod">
          <ac:chgData name="Rachel Kok" userId="adad1452-82d9-432f-b3d0-d27e1e0205a0" providerId="ADAL" clId="{205D0F76-40E7-4134-A13B-82B1372124FE}" dt="2022-12-02T10:06:44.667" v="4442" actId="1076"/>
          <ac:picMkLst>
            <pc:docMk/>
            <pc:sldMk cId="3424165174" sldId="282"/>
            <ac:picMk id="15" creationId="{52C72773-83A5-4534-9FCE-763BB34D4992}"/>
          </ac:picMkLst>
        </pc:picChg>
        <pc:picChg chg="del">
          <ac:chgData name="Rachel Kok" userId="adad1452-82d9-432f-b3d0-d27e1e0205a0" providerId="ADAL" clId="{205D0F76-40E7-4134-A13B-82B1372124FE}" dt="2022-11-18T10:27:21.417" v="1484" actId="478"/>
          <ac:picMkLst>
            <pc:docMk/>
            <pc:sldMk cId="3424165174" sldId="282"/>
            <ac:picMk id="15" creationId="{CCB8207C-299E-4F9A-8743-64F855810C9F}"/>
          </ac:picMkLst>
        </pc:picChg>
        <pc:picChg chg="add mod">
          <ac:chgData name="Rachel Kok" userId="adad1452-82d9-432f-b3d0-d27e1e0205a0" providerId="ADAL" clId="{205D0F76-40E7-4134-A13B-82B1372124FE}" dt="2022-11-18T10:27:23.538" v="1486"/>
          <ac:picMkLst>
            <pc:docMk/>
            <pc:sldMk cId="3424165174" sldId="282"/>
            <ac:picMk id="16" creationId="{1B814B64-2EB0-4C15-9F2A-8B2AC0A34132}"/>
          </ac:picMkLst>
        </pc:picChg>
        <pc:picChg chg="add del mod">
          <ac:chgData name="Rachel Kok" userId="adad1452-82d9-432f-b3d0-d27e1e0205a0" providerId="ADAL" clId="{205D0F76-40E7-4134-A13B-82B1372124FE}" dt="2022-12-02T10:04:37.300" v="4416" actId="478"/>
          <ac:picMkLst>
            <pc:docMk/>
            <pc:sldMk cId="3424165174" sldId="282"/>
            <ac:picMk id="19" creationId="{4829EB4B-2641-4C7A-91EF-6CE2261BA801}"/>
          </ac:picMkLst>
        </pc:picChg>
        <pc:picChg chg="add del mod">
          <ac:chgData name="Rachel Kok" userId="adad1452-82d9-432f-b3d0-d27e1e0205a0" providerId="ADAL" clId="{205D0F76-40E7-4134-A13B-82B1372124FE}" dt="2022-12-02T10:05:10.259" v="4425" actId="478"/>
          <ac:picMkLst>
            <pc:docMk/>
            <pc:sldMk cId="3424165174" sldId="282"/>
            <ac:picMk id="21" creationId="{F67BDB72-988C-42C1-91E4-E1D9F790EE5F}"/>
          </ac:picMkLst>
        </pc:picChg>
        <pc:picChg chg="add del mod">
          <ac:chgData name="Rachel Kok" userId="adad1452-82d9-432f-b3d0-d27e1e0205a0" providerId="ADAL" clId="{205D0F76-40E7-4134-A13B-82B1372124FE}" dt="2022-12-02T10:03:42.949" v="4406" actId="478"/>
          <ac:picMkLst>
            <pc:docMk/>
            <pc:sldMk cId="3424165174" sldId="282"/>
            <ac:picMk id="23" creationId="{62E02C36-4047-4315-BDFE-9EED16930A96}"/>
          </ac:picMkLst>
        </pc:picChg>
        <pc:picChg chg="add mod">
          <ac:chgData name="Rachel Kok" userId="adad1452-82d9-432f-b3d0-d27e1e0205a0" providerId="ADAL" clId="{205D0F76-40E7-4134-A13B-82B1372124FE}" dt="2022-12-02T10:04:52.707" v="4422" actId="1076"/>
          <ac:picMkLst>
            <pc:docMk/>
            <pc:sldMk cId="3424165174" sldId="282"/>
            <ac:picMk id="25" creationId="{53775D7F-CD4E-4A40-98D8-05E9DF7B640E}"/>
          </ac:picMkLst>
        </pc:picChg>
      </pc:sldChg>
      <pc:sldChg chg="addSp delSp modSp add mod modTransition delAnim modAnim modNotesTx">
        <pc:chgData name="Rachel Kok" userId="adad1452-82d9-432f-b3d0-d27e1e0205a0" providerId="ADAL" clId="{205D0F76-40E7-4134-A13B-82B1372124FE}" dt="2022-12-02T09:40:03.709" v="4263" actId="20577"/>
        <pc:sldMkLst>
          <pc:docMk/>
          <pc:sldMk cId="2794623927" sldId="285"/>
        </pc:sldMkLst>
        <pc:spChg chg="del mod">
          <ac:chgData name="Rachel Kok" userId="adad1452-82d9-432f-b3d0-d27e1e0205a0" providerId="ADAL" clId="{205D0F76-40E7-4134-A13B-82B1372124FE}" dt="2022-11-22T11:23:37.145" v="4125" actId="478"/>
          <ac:spMkLst>
            <pc:docMk/>
            <pc:sldMk cId="2794623927" sldId="285"/>
            <ac:spMk id="7" creationId="{00000000-0000-0000-0000-000000000000}"/>
          </ac:spMkLst>
        </pc:spChg>
        <pc:spChg chg="add mod">
          <ac:chgData name="Rachel Kok" userId="adad1452-82d9-432f-b3d0-d27e1e0205a0" providerId="ADAL" clId="{205D0F76-40E7-4134-A13B-82B1372124FE}" dt="2022-12-02T09:39:48.227" v="4261" actId="1076"/>
          <ac:spMkLst>
            <pc:docMk/>
            <pc:sldMk cId="2794623927" sldId="285"/>
            <ac:spMk id="8" creationId="{C218D692-EE6E-4A63-93B0-160D73D3420A}"/>
          </ac:spMkLst>
        </pc:spChg>
        <pc:spChg chg="add mod">
          <ac:chgData name="Rachel Kok" userId="adad1452-82d9-432f-b3d0-d27e1e0205a0" providerId="ADAL" clId="{205D0F76-40E7-4134-A13B-82B1372124FE}" dt="2022-12-02T09:40:03.709" v="4263" actId="20577"/>
          <ac:spMkLst>
            <pc:docMk/>
            <pc:sldMk cId="2794623927" sldId="285"/>
            <ac:spMk id="9" creationId="{4B2F34D7-E347-41D6-9F01-7F62CCF8EB29}"/>
          </ac:spMkLst>
        </pc:spChg>
        <pc:spChg chg="del mod">
          <ac:chgData name="Rachel Kok" userId="adad1452-82d9-432f-b3d0-d27e1e0205a0" providerId="ADAL" clId="{205D0F76-40E7-4134-A13B-82B1372124FE}" dt="2022-11-17T16:37:53.436" v="266" actId="478"/>
          <ac:spMkLst>
            <pc:docMk/>
            <pc:sldMk cId="2794623927" sldId="285"/>
            <ac:spMk id="11" creationId="{00000000-0000-0000-0000-000000000000}"/>
          </ac:spMkLst>
        </pc:spChg>
        <pc:spChg chg="del">
          <ac:chgData name="Rachel Kok" userId="adad1452-82d9-432f-b3d0-d27e1e0205a0" providerId="ADAL" clId="{205D0F76-40E7-4134-A13B-82B1372124FE}" dt="2022-11-17T16:36:12.198" v="236" actId="478"/>
          <ac:spMkLst>
            <pc:docMk/>
            <pc:sldMk cId="2794623927" sldId="285"/>
            <ac:spMk id="12" creationId="{32751004-65EC-42A6-B9E8-21E4769EDB78}"/>
          </ac:spMkLst>
        </pc:spChg>
        <pc:spChg chg="add mod">
          <ac:chgData name="Rachel Kok" userId="adad1452-82d9-432f-b3d0-d27e1e0205a0" providerId="ADAL" clId="{205D0F76-40E7-4134-A13B-82B1372124FE}" dt="2022-11-17T16:36:18.994" v="237"/>
          <ac:spMkLst>
            <pc:docMk/>
            <pc:sldMk cId="2794623927" sldId="285"/>
            <ac:spMk id="14" creationId="{0FE9C5D7-BE12-4C07-91D3-2DDD25D6766E}"/>
          </ac:spMkLst>
        </pc:spChg>
        <pc:spChg chg="mod">
          <ac:chgData name="Rachel Kok" userId="adad1452-82d9-432f-b3d0-d27e1e0205a0" providerId="ADAL" clId="{205D0F76-40E7-4134-A13B-82B1372124FE}" dt="2022-11-22T11:23:41.535" v="4126" actId="1076"/>
          <ac:spMkLst>
            <pc:docMk/>
            <pc:sldMk cId="2794623927" sldId="285"/>
            <ac:spMk id="16" creationId="{00000000-0000-0000-0000-000000000000}"/>
          </ac:spMkLst>
        </pc:spChg>
        <pc:spChg chg="mod">
          <ac:chgData name="Rachel Kok" userId="adad1452-82d9-432f-b3d0-d27e1e0205a0" providerId="ADAL" clId="{205D0F76-40E7-4134-A13B-82B1372124FE}" dt="2022-11-22T11:17:58.614" v="4089" actId="1076"/>
          <ac:spMkLst>
            <pc:docMk/>
            <pc:sldMk cId="2794623927" sldId="285"/>
            <ac:spMk id="39" creationId="{00000000-0000-0000-0000-000000000000}"/>
          </ac:spMkLst>
        </pc:spChg>
        <pc:picChg chg="del">
          <ac:chgData name="Rachel Kok" userId="adad1452-82d9-432f-b3d0-d27e1e0205a0" providerId="ADAL" clId="{205D0F76-40E7-4134-A13B-82B1372124FE}" dt="2022-11-17T16:36:12.198" v="236" actId="478"/>
          <ac:picMkLst>
            <pc:docMk/>
            <pc:sldMk cId="2794623927" sldId="285"/>
            <ac:picMk id="8" creationId="{BE3BF259-B586-475B-A8C5-C7933E476603}"/>
          </ac:picMkLst>
        </pc:picChg>
        <pc:picChg chg="add mod">
          <ac:chgData name="Rachel Kok" userId="adad1452-82d9-432f-b3d0-d27e1e0205a0" providerId="ADAL" clId="{205D0F76-40E7-4134-A13B-82B1372124FE}" dt="2022-11-17T16:36:18.994" v="237"/>
          <ac:picMkLst>
            <pc:docMk/>
            <pc:sldMk cId="2794623927" sldId="285"/>
            <ac:picMk id="10" creationId="{6206AE0F-1895-4A22-B95A-7896090E3DAF}"/>
          </ac:picMkLst>
        </pc:picChg>
        <pc:picChg chg="del">
          <ac:chgData name="Rachel Kok" userId="adad1452-82d9-432f-b3d0-d27e1e0205a0" providerId="ADAL" clId="{205D0F76-40E7-4134-A13B-82B1372124FE}" dt="2022-11-17T16:33:43.242" v="23" actId="478"/>
          <ac:picMkLst>
            <pc:docMk/>
            <pc:sldMk cId="2794623927" sldId="285"/>
            <ac:picMk id="13" creationId="{BB070298-AD85-4882-B4CD-19B500C22F72}"/>
          </ac:picMkLst>
        </pc:picChg>
      </pc:sldChg>
      <pc:sldChg chg="add del">
        <pc:chgData name="Rachel Kok" userId="adad1452-82d9-432f-b3d0-d27e1e0205a0" providerId="ADAL" clId="{205D0F76-40E7-4134-A13B-82B1372124FE}" dt="2022-11-18T10:32:37.477" v="1607" actId="47"/>
        <pc:sldMkLst>
          <pc:docMk/>
          <pc:sldMk cId="1728458752" sldId="286"/>
        </pc:sldMkLst>
      </pc:sldChg>
      <pc:sldChg chg="modSp add mod modTransition modAnim">
        <pc:chgData name="Rachel Kok" userId="adad1452-82d9-432f-b3d0-d27e1e0205a0" providerId="ADAL" clId="{205D0F76-40E7-4134-A13B-82B1372124FE}" dt="2022-12-02T09:39:29.307" v="4259" actId="1076"/>
        <pc:sldMkLst>
          <pc:docMk/>
          <pc:sldMk cId="268185594" sldId="297"/>
        </pc:sldMkLst>
        <pc:spChg chg="mod">
          <ac:chgData name="Rachel Kok" userId="adad1452-82d9-432f-b3d0-d27e1e0205a0" providerId="ADAL" clId="{205D0F76-40E7-4134-A13B-82B1372124FE}" dt="2022-12-02T09:39:29.307" v="4259" actId="1076"/>
          <ac:spMkLst>
            <pc:docMk/>
            <pc:sldMk cId="268185594" sldId="297"/>
            <ac:spMk id="12" creationId="{D57BBFE9-46C5-44A4-8AC7-0F4E7624BA8E}"/>
          </ac:spMkLst>
        </pc:spChg>
      </pc:sldChg>
      <pc:sldChg chg="addSp delSp modSp add mod ord modTransition modAnim modNotesTx">
        <pc:chgData name="Rachel Kok" userId="adad1452-82d9-432f-b3d0-d27e1e0205a0" providerId="ADAL" clId="{205D0F76-40E7-4134-A13B-82B1372124FE}" dt="2022-12-02T10:30:54.034" v="4683" actId="6549"/>
        <pc:sldMkLst>
          <pc:docMk/>
          <pc:sldMk cId="1586202556" sldId="299"/>
        </pc:sldMkLst>
        <pc:spChg chg="mod">
          <ac:chgData name="Rachel Kok" userId="adad1452-82d9-432f-b3d0-d27e1e0205a0" providerId="ADAL" clId="{205D0F76-40E7-4134-A13B-82B1372124FE}" dt="2022-12-02T10:29:38.473" v="4633" actId="1076"/>
          <ac:spMkLst>
            <pc:docMk/>
            <pc:sldMk cId="1586202556" sldId="299"/>
            <ac:spMk id="2" creationId="{00000000-0000-0000-0000-000000000000}"/>
          </ac:spMkLst>
        </pc:spChg>
        <pc:spChg chg="del">
          <ac:chgData name="Rachel Kok" userId="adad1452-82d9-432f-b3d0-d27e1e0205a0" providerId="ADAL" clId="{205D0F76-40E7-4134-A13B-82B1372124FE}" dt="2022-11-18T10:27:33.357" v="1489" actId="478"/>
          <ac:spMkLst>
            <pc:docMk/>
            <pc:sldMk cId="1586202556" sldId="299"/>
            <ac:spMk id="3" creationId="{00000000-0000-0000-0000-000000000000}"/>
          </ac:spMkLst>
        </pc:spChg>
        <pc:spChg chg="del">
          <ac:chgData name="Rachel Kok" userId="adad1452-82d9-432f-b3d0-d27e1e0205a0" providerId="ADAL" clId="{205D0F76-40E7-4134-A13B-82B1372124FE}" dt="2022-11-18T10:24:55.249" v="1453" actId="478"/>
          <ac:spMkLst>
            <pc:docMk/>
            <pc:sldMk cId="1586202556" sldId="299"/>
            <ac:spMk id="5" creationId="{00000000-0000-0000-0000-000000000000}"/>
          </ac:spMkLst>
        </pc:spChg>
        <pc:spChg chg="del">
          <ac:chgData name="Rachel Kok" userId="adad1452-82d9-432f-b3d0-d27e1e0205a0" providerId="ADAL" clId="{205D0F76-40E7-4134-A13B-82B1372124FE}" dt="2022-11-18T10:24:53.905" v="1452" actId="478"/>
          <ac:spMkLst>
            <pc:docMk/>
            <pc:sldMk cId="1586202556" sldId="299"/>
            <ac:spMk id="6" creationId="{00000000-0000-0000-0000-000000000000}"/>
          </ac:spMkLst>
        </pc:spChg>
        <pc:spChg chg="add mod">
          <ac:chgData name="Rachel Kok" userId="adad1452-82d9-432f-b3d0-d27e1e0205a0" providerId="ADAL" clId="{205D0F76-40E7-4134-A13B-82B1372124FE}" dt="2022-12-02T10:29:00.889" v="4622" actId="1076"/>
          <ac:spMkLst>
            <pc:docMk/>
            <pc:sldMk cId="1586202556" sldId="299"/>
            <ac:spMk id="8" creationId="{D2D8290C-FDED-4911-993A-18AC970420BB}"/>
          </ac:spMkLst>
        </pc:spChg>
        <pc:spChg chg="add mod">
          <ac:chgData name="Rachel Kok" userId="adad1452-82d9-432f-b3d0-d27e1e0205a0" providerId="ADAL" clId="{205D0F76-40E7-4134-A13B-82B1372124FE}" dt="2022-12-02T10:28:58.399" v="4621" actId="1076"/>
          <ac:spMkLst>
            <pc:docMk/>
            <pc:sldMk cId="1586202556" sldId="299"/>
            <ac:spMk id="9" creationId="{CD5CC1FC-330A-437B-BBFF-1668D38A8724}"/>
          </ac:spMkLst>
        </pc:spChg>
        <pc:spChg chg="add mod">
          <ac:chgData name="Rachel Kok" userId="adad1452-82d9-432f-b3d0-d27e1e0205a0" providerId="ADAL" clId="{205D0F76-40E7-4134-A13B-82B1372124FE}" dt="2022-11-18T10:27:34.280" v="1490"/>
          <ac:spMkLst>
            <pc:docMk/>
            <pc:sldMk cId="1586202556" sldId="299"/>
            <ac:spMk id="12" creationId="{5D309613-EFCE-4B72-89B8-35BB6C4D58EB}"/>
          </ac:spMkLst>
        </pc:spChg>
        <pc:picChg chg="add mod">
          <ac:chgData name="Rachel Kok" userId="adad1452-82d9-432f-b3d0-d27e1e0205a0" providerId="ADAL" clId="{205D0F76-40E7-4134-A13B-82B1372124FE}" dt="2022-11-18T10:27:34.280" v="1490"/>
          <ac:picMkLst>
            <pc:docMk/>
            <pc:sldMk cId="1586202556" sldId="299"/>
            <ac:picMk id="10" creationId="{B88A4A64-32AC-47E2-AB83-BC4FE276C07B}"/>
          </ac:picMkLst>
        </pc:picChg>
        <pc:picChg chg="mod ord">
          <ac:chgData name="Rachel Kok" userId="adad1452-82d9-432f-b3d0-d27e1e0205a0" providerId="ADAL" clId="{205D0F76-40E7-4134-A13B-82B1372124FE}" dt="2022-12-02T10:29:23.037" v="4630" actId="1076"/>
          <ac:picMkLst>
            <pc:docMk/>
            <pc:sldMk cId="1586202556" sldId="299"/>
            <ac:picMk id="11" creationId="{C8AEA2A2-3B1B-40DD-96FB-759E05C5E5EE}"/>
          </ac:picMkLst>
        </pc:picChg>
        <pc:picChg chg="del">
          <ac:chgData name="Rachel Kok" userId="adad1452-82d9-432f-b3d0-d27e1e0205a0" providerId="ADAL" clId="{205D0F76-40E7-4134-A13B-82B1372124FE}" dt="2022-11-18T10:27:33.357" v="1489" actId="478"/>
          <ac:picMkLst>
            <pc:docMk/>
            <pc:sldMk cId="1586202556" sldId="299"/>
            <ac:picMk id="15" creationId="{CCB8207C-299E-4F9A-8743-64F855810C9F}"/>
          </ac:picMkLst>
        </pc:picChg>
      </pc:sldChg>
      <pc:sldChg chg="addSp delSp modSp add mod modTransition modAnim modNotesTx">
        <pc:chgData name="Rachel Kok" userId="adad1452-82d9-432f-b3d0-d27e1e0205a0" providerId="ADAL" clId="{205D0F76-40E7-4134-A13B-82B1372124FE}" dt="2022-12-02T11:27:13.751" v="4743" actId="14100"/>
        <pc:sldMkLst>
          <pc:docMk/>
          <pc:sldMk cId="155657408" sldId="300"/>
        </pc:sldMkLst>
        <pc:spChg chg="mod">
          <ac:chgData name="Rachel Kok" userId="adad1452-82d9-432f-b3d0-d27e1e0205a0" providerId="ADAL" clId="{205D0F76-40E7-4134-A13B-82B1372124FE}" dt="2022-12-02T11:27:13.751" v="4743" actId="14100"/>
          <ac:spMkLst>
            <pc:docMk/>
            <pc:sldMk cId="155657408" sldId="300"/>
            <ac:spMk id="2" creationId="{00000000-0000-0000-0000-000000000000}"/>
          </ac:spMkLst>
        </pc:spChg>
        <pc:spChg chg="del">
          <ac:chgData name="Rachel Kok" userId="adad1452-82d9-432f-b3d0-d27e1e0205a0" providerId="ADAL" clId="{205D0F76-40E7-4134-A13B-82B1372124FE}" dt="2022-11-18T10:27:41.263" v="1491" actId="478"/>
          <ac:spMkLst>
            <pc:docMk/>
            <pc:sldMk cId="155657408" sldId="300"/>
            <ac:spMk id="3" creationId="{00000000-0000-0000-0000-000000000000}"/>
          </ac:spMkLst>
        </pc:spChg>
        <pc:spChg chg="del">
          <ac:chgData name="Rachel Kok" userId="adad1452-82d9-432f-b3d0-d27e1e0205a0" providerId="ADAL" clId="{205D0F76-40E7-4134-A13B-82B1372124FE}" dt="2022-11-18T10:27:48.518" v="1494" actId="478"/>
          <ac:spMkLst>
            <pc:docMk/>
            <pc:sldMk cId="155657408" sldId="300"/>
            <ac:spMk id="5" creationId="{00000000-0000-0000-0000-000000000000}"/>
          </ac:spMkLst>
        </pc:spChg>
        <pc:spChg chg="del">
          <ac:chgData name="Rachel Kok" userId="adad1452-82d9-432f-b3d0-d27e1e0205a0" providerId="ADAL" clId="{205D0F76-40E7-4134-A13B-82B1372124FE}" dt="2022-11-18T10:27:44.503" v="1493" actId="478"/>
          <ac:spMkLst>
            <pc:docMk/>
            <pc:sldMk cId="155657408" sldId="300"/>
            <ac:spMk id="6" creationId="{00000000-0000-0000-0000-000000000000}"/>
          </ac:spMkLst>
        </pc:spChg>
        <pc:spChg chg="add mod">
          <ac:chgData name="Rachel Kok" userId="adad1452-82d9-432f-b3d0-d27e1e0205a0" providerId="ADAL" clId="{205D0F76-40E7-4134-A13B-82B1372124FE}" dt="2022-11-18T10:27:42.166" v="1492"/>
          <ac:spMkLst>
            <pc:docMk/>
            <pc:sldMk cId="155657408" sldId="300"/>
            <ac:spMk id="9" creationId="{33840777-7A18-44C6-A77B-DA376C176A42}"/>
          </ac:spMkLst>
        </pc:spChg>
        <pc:spChg chg="add mod">
          <ac:chgData name="Rachel Kok" userId="adad1452-82d9-432f-b3d0-d27e1e0205a0" providerId="ADAL" clId="{205D0F76-40E7-4134-A13B-82B1372124FE}" dt="2022-11-18T10:29:15.075" v="1558" actId="14100"/>
          <ac:spMkLst>
            <pc:docMk/>
            <pc:sldMk cId="155657408" sldId="300"/>
            <ac:spMk id="10" creationId="{6A7370FB-8985-4802-9A96-D2818493140F}"/>
          </ac:spMkLst>
        </pc:spChg>
        <pc:spChg chg="add mod">
          <ac:chgData name="Rachel Kok" userId="adad1452-82d9-432f-b3d0-d27e1e0205a0" providerId="ADAL" clId="{205D0F76-40E7-4134-A13B-82B1372124FE}" dt="2022-12-02T09:32:19.031" v="4186" actId="1076"/>
          <ac:spMkLst>
            <pc:docMk/>
            <pc:sldMk cId="155657408" sldId="300"/>
            <ac:spMk id="11" creationId="{3958154B-DBAB-453B-8D7B-C0893DB86ADE}"/>
          </ac:spMkLst>
        </pc:spChg>
        <pc:picChg chg="mod">
          <ac:chgData name="Rachel Kok" userId="adad1452-82d9-432f-b3d0-d27e1e0205a0" providerId="ADAL" clId="{205D0F76-40E7-4134-A13B-82B1372124FE}" dt="2022-12-02T11:27:07.935" v="4742" actId="14100"/>
          <ac:picMkLst>
            <pc:docMk/>
            <pc:sldMk cId="155657408" sldId="300"/>
            <ac:picMk id="7" creationId="{A14750EE-E749-40BB-92A2-C052A78B1028}"/>
          </ac:picMkLst>
        </pc:picChg>
        <pc:picChg chg="add mod">
          <ac:chgData name="Rachel Kok" userId="adad1452-82d9-432f-b3d0-d27e1e0205a0" providerId="ADAL" clId="{205D0F76-40E7-4134-A13B-82B1372124FE}" dt="2022-11-18T10:27:42.166" v="1492"/>
          <ac:picMkLst>
            <pc:docMk/>
            <pc:sldMk cId="155657408" sldId="300"/>
            <ac:picMk id="8" creationId="{F8218D34-B75A-46EA-B93D-ED5DF21247E6}"/>
          </ac:picMkLst>
        </pc:picChg>
        <pc:picChg chg="add del mod modCrop">
          <ac:chgData name="Rachel Kok" userId="adad1452-82d9-432f-b3d0-d27e1e0205a0" providerId="ADAL" clId="{205D0F76-40E7-4134-A13B-82B1372124FE}" dt="2022-12-02T10:26:20.644" v="4606" actId="478"/>
          <ac:picMkLst>
            <pc:docMk/>
            <pc:sldMk cId="155657408" sldId="300"/>
            <ac:picMk id="12" creationId="{7269ED55-0962-4328-99A2-FD731760F9DE}"/>
          </ac:picMkLst>
        </pc:picChg>
        <pc:picChg chg="del">
          <ac:chgData name="Rachel Kok" userId="adad1452-82d9-432f-b3d0-d27e1e0205a0" providerId="ADAL" clId="{205D0F76-40E7-4134-A13B-82B1372124FE}" dt="2022-11-18T10:27:41.263" v="1491" actId="478"/>
          <ac:picMkLst>
            <pc:docMk/>
            <pc:sldMk cId="155657408" sldId="300"/>
            <ac:picMk id="15" creationId="{CCB8207C-299E-4F9A-8743-64F855810C9F}"/>
          </ac:picMkLst>
        </pc:picChg>
        <pc:picChg chg="add del mod">
          <ac:chgData name="Rachel Kok" userId="adad1452-82d9-432f-b3d0-d27e1e0205a0" providerId="ADAL" clId="{205D0F76-40E7-4134-A13B-82B1372124FE}" dt="2022-11-18T13:08:37.671" v="1978"/>
          <ac:picMkLst>
            <pc:docMk/>
            <pc:sldMk cId="155657408" sldId="300"/>
            <ac:picMk id="1026" creationId="{65986198-C697-4925-927C-A6D9A2A55833}"/>
          </ac:picMkLst>
        </pc:picChg>
      </pc:sldChg>
      <pc:sldChg chg="addSp delSp modSp add mod modTransition delAnim modNotesTx">
        <pc:chgData name="Rachel Kok" userId="adad1452-82d9-432f-b3d0-d27e1e0205a0" providerId="ADAL" clId="{205D0F76-40E7-4134-A13B-82B1372124FE}" dt="2022-12-02T11:30:36.285" v="5008"/>
        <pc:sldMkLst>
          <pc:docMk/>
          <pc:sldMk cId="3884050274" sldId="301"/>
        </pc:sldMkLst>
        <pc:spChg chg="add del">
          <ac:chgData name="Rachel Kok" userId="adad1452-82d9-432f-b3d0-d27e1e0205a0" providerId="ADAL" clId="{205D0F76-40E7-4134-A13B-82B1372124FE}" dt="2022-12-02T10:42:13.037" v="4685"/>
          <ac:spMkLst>
            <pc:docMk/>
            <pc:sldMk cId="3884050274" sldId="301"/>
            <ac:spMk id="2" creationId="{0CBE9AEA-E847-4368-89C1-38435EBC4526}"/>
          </ac:spMkLst>
        </pc:spChg>
        <pc:spChg chg="del mod">
          <ac:chgData name="Rachel Kok" userId="adad1452-82d9-432f-b3d0-d27e1e0205a0" providerId="ADAL" clId="{205D0F76-40E7-4134-A13B-82B1372124FE}" dt="2022-11-18T10:30:15.494" v="1573" actId="478"/>
          <ac:spMkLst>
            <pc:docMk/>
            <pc:sldMk cId="3884050274" sldId="301"/>
            <ac:spMk id="3" creationId="{00000000-0000-0000-0000-000000000000}"/>
          </ac:spMkLst>
        </pc:spChg>
        <pc:spChg chg="add del">
          <ac:chgData name="Rachel Kok" userId="adad1452-82d9-432f-b3d0-d27e1e0205a0" providerId="ADAL" clId="{205D0F76-40E7-4134-A13B-82B1372124FE}" dt="2022-12-02T10:42:22.465" v="4687"/>
          <ac:spMkLst>
            <pc:docMk/>
            <pc:sldMk cId="3884050274" sldId="301"/>
            <ac:spMk id="3" creationId="{14C89759-E0E8-4DFE-BD8E-748B04B4D28F}"/>
          </ac:spMkLst>
        </pc:spChg>
        <pc:spChg chg="mod">
          <ac:chgData name="Rachel Kok" userId="adad1452-82d9-432f-b3d0-d27e1e0205a0" providerId="ADAL" clId="{205D0F76-40E7-4134-A13B-82B1372124FE}" dt="2022-12-02T10:48:48.341" v="4712" actId="1076"/>
          <ac:spMkLst>
            <pc:docMk/>
            <pc:sldMk cId="3884050274" sldId="301"/>
            <ac:spMk id="5" creationId="{00000000-0000-0000-0000-000000000000}"/>
          </ac:spMkLst>
        </pc:spChg>
        <pc:spChg chg="del mod">
          <ac:chgData name="Rachel Kok" userId="adad1452-82d9-432f-b3d0-d27e1e0205a0" providerId="ADAL" clId="{205D0F76-40E7-4134-A13B-82B1372124FE}" dt="2022-11-18T10:29:52.455" v="1568" actId="478"/>
          <ac:spMkLst>
            <pc:docMk/>
            <pc:sldMk cId="3884050274" sldId="301"/>
            <ac:spMk id="6" creationId="{00000000-0000-0000-0000-000000000000}"/>
          </ac:spMkLst>
        </pc:spChg>
        <pc:spChg chg="add del">
          <ac:chgData name="Rachel Kok" userId="adad1452-82d9-432f-b3d0-d27e1e0205a0" providerId="ADAL" clId="{205D0F76-40E7-4134-A13B-82B1372124FE}" dt="2022-12-02T10:44:04.675" v="4689"/>
          <ac:spMkLst>
            <pc:docMk/>
            <pc:sldMk cId="3884050274" sldId="301"/>
            <ac:spMk id="6" creationId="{CE6B128B-5A3A-4264-B442-B9224A727696}"/>
          </ac:spMkLst>
        </pc:spChg>
        <pc:spChg chg="add mod">
          <ac:chgData name="Rachel Kok" userId="adad1452-82d9-432f-b3d0-d27e1e0205a0" providerId="ADAL" clId="{205D0F76-40E7-4134-A13B-82B1372124FE}" dt="2022-11-18T10:30:15.866" v="1574"/>
          <ac:spMkLst>
            <pc:docMk/>
            <pc:sldMk cId="3884050274" sldId="301"/>
            <ac:spMk id="8" creationId="{9499F04A-6975-4227-9DA3-23FC207C8024}"/>
          </ac:spMkLst>
        </pc:spChg>
        <pc:spChg chg="add del">
          <ac:chgData name="Rachel Kok" userId="adad1452-82d9-432f-b3d0-d27e1e0205a0" providerId="ADAL" clId="{205D0F76-40E7-4134-A13B-82B1372124FE}" dt="2022-12-02T10:44:57.162" v="4691"/>
          <ac:spMkLst>
            <pc:docMk/>
            <pc:sldMk cId="3884050274" sldId="301"/>
            <ac:spMk id="9" creationId="{750B3E25-595F-467C-A4C9-A95BBC6B5DE9}"/>
          </ac:spMkLst>
        </pc:spChg>
        <pc:spChg chg="add del">
          <ac:chgData name="Rachel Kok" userId="adad1452-82d9-432f-b3d0-d27e1e0205a0" providerId="ADAL" clId="{205D0F76-40E7-4134-A13B-82B1372124FE}" dt="2022-12-02T10:47:02.635" v="4703"/>
          <ac:spMkLst>
            <pc:docMk/>
            <pc:sldMk cId="3884050274" sldId="301"/>
            <ac:spMk id="12" creationId="{7420F336-0B1D-4C7F-8526-69B638AF8B7C}"/>
          </ac:spMkLst>
        </pc:spChg>
        <pc:spChg chg="add mod">
          <ac:chgData name="Rachel Kok" userId="adad1452-82d9-432f-b3d0-d27e1e0205a0" providerId="ADAL" clId="{205D0F76-40E7-4134-A13B-82B1372124FE}" dt="2022-12-02T11:27:35.490" v="4749" actId="1076"/>
          <ac:spMkLst>
            <pc:docMk/>
            <pc:sldMk cId="3884050274" sldId="301"/>
            <ac:spMk id="13" creationId="{35BC870C-E47B-4923-BAC6-0B45DEABA78C}"/>
          </ac:spMkLst>
        </pc:spChg>
        <pc:picChg chg="del mod">
          <ac:chgData name="Rachel Kok" userId="adad1452-82d9-432f-b3d0-d27e1e0205a0" providerId="ADAL" clId="{205D0F76-40E7-4134-A13B-82B1372124FE}" dt="2022-12-02T10:48:30.484" v="4706" actId="478"/>
          <ac:picMkLst>
            <pc:docMk/>
            <pc:sldMk cId="3884050274" sldId="301"/>
            <ac:picMk id="4" creationId="{7DE8FD45-AEC5-4385-BDE8-27968E66C9F3}"/>
          </ac:picMkLst>
        </pc:picChg>
        <pc:picChg chg="add mod">
          <ac:chgData name="Rachel Kok" userId="adad1452-82d9-432f-b3d0-d27e1e0205a0" providerId="ADAL" clId="{205D0F76-40E7-4134-A13B-82B1372124FE}" dt="2022-11-18T10:30:15.866" v="1574"/>
          <ac:picMkLst>
            <pc:docMk/>
            <pc:sldMk cId="3884050274" sldId="301"/>
            <ac:picMk id="7" creationId="{2033BC23-F8E9-4890-9C5B-B7BE4EFEA7A3}"/>
          </ac:picMkLst>
        </pc:picChg>
        <pc:picChg chg="add mod modCrop">
          <ac:chgData name="Rachel Kok" userId="adad1452-82d9-432f-b3d0-d27e1e0205a0" providerId="ADAL" clId="{205D0F76-40E7-4134-A13B-82B1372124FE}" dt="2022-12-02T11:27:33.232" v="4748" actId="1076"/>
          <ac:picMkLst>
            <pc:docMk/>
            <pc:sldMk cId="3884050274" sldId="301"/>
            <ac:picMk id="11" creationId="{B3A16023-3ACD-4AFD-9590-AD997669977D}"/>
          </ac:picMkLst>
        </pc:picChg>
        <pc:picChg chg="del">
          <ac:chgData name="Rachel Kok" userId="adad1452-82d9-432f-b3d0-d27e1e0205a0" providerId="ADAL" clId="{205D0F76-40E7-4134-A13B-82B1372124FE}" dt="2022-11-18T10:30:09.308" v="1571" actId="478"/>
          <ac:picMkLst>
            <pc:docMk/>
            <pc:sldMk cId="3884050274" sldId="301"/>
            <ac:picMk id="15" creationId="{CCB8207C-299E-4F9A-8743-64F855810C9F}"/>
          </ac:picMkLst>
        </pc:picChg>
      </pc:sldChg>
      <pc:sldChg chg="addSp delSp modSp add del mod modTransition modAnim modNotesTx">
        <pc:chgData name="Rachel Kok" userId="adad1452-82d9-432f-b3d0-d27e1e0205a0" providerId="ADAL" clId="{205D0F76-40E7-4134-A13B-82B1372124FE}" dt="2022-12-02T11:30:13.377" v="5004" actId="313"/>
        <pc:sldMkLst>
          <pc:docMk/>
          <pc:sldMk cId="3927872437" sldId="302"/>
        </pc:sldMkLst>
        <pc:spChg chg="mod">
          <ac:chgData name="Rachel Kok" userId="adad1452-82d9-432f-b3d0-d27e1e0205a0" providerId="ADAL" clId="{205D0F76-40E7-4134-A13B-82B1372124FE}" dt="2022-12-02T11:20:50.922" v="4732" actId="1076"/>
          <ac:spMkLst>
            <pc:docMk/>
            <pc:sldMk cId="3927872437" sldId="302"/>
            <ac:spMk id="2" creationId="{00000000-0000-0000-0000-000000000000}"/>
          </ac:spMkLst>
        </pc:spChg>
        <pc:spChg chg="del">
          <ac:chgData name="Rachel Kok" userId="adad1452-82d9-432f-b3d0-d27e1e0205a0" providerId="ADAL" clId="{205D0F76-40E7-4134-A13B-82B1372124FE}" dt="2022-11-18T13:38:07.192" v="2508" actId="478"/>
          <ac:spMkLst>
            <pc:docMk/>
            <pc:sldMk cId="3927872437" sldId="302"/>
            <ac:spMk id="3" creationId="{00000000-0000-0000-0000-000000000000}"/>
          </ac:spMkLst>
        </pc:spChg>
        <pc:spChg chg="add del">
          <ac:chgData name="Rachel Kok" userId="adad1452-82d9-432f-b3d0-d27e1e0205a0" providerId="ADAL" clId="{205D0F76-40E7-4134-A13B-82B1372124FE}" dt="2022-12-02T10:49:34.306" v="4717"/>
          <ac:spMkLst>
            <pc:docMk/>
            <pc:sldMk cId="3927872437" sldId="302"/>
            <ac:spMk id="3" creationId="{99FDF05B-3415-4513-9DD7-8C5EE71900A0}"/>
          </ac:spMkLst>
        </pc:spChg>
        <pc:spChg chg="add del">
          <ac:chgData name="Rachel Kok" userId="adad1452-82d9-432f-b3d0-d27e1e0205a0" providerId="ADAL" clId="{205D0F76-40E7-4134-A13B-82B1372124FE}" dt="2022-12-02T10:49:41.545" v="4719"/>
          <ac:spMkLst>
            <pc:docMk/>
            <pc:sldMk cId="3927872437" sldId="302"/>
            <ac:spMk id="4" creationId="{7857CF96-0DDF-4730-A089-68224BD8C775}"/>
          </ac:spMkLst>
        </pc:spChg>
        <pc:spChg chg="mod">
          <ac:chgData name="Rachel Kok" userId="adad1452-82d9-432f-b3d0-d27e1e0205a0" providerId="ADAL" clId="{205D0F76-40E7-4134-A13B-82B1372124FE}" dt="2022-12-02T11:21:02.905" v="4737" actId="1076"/>
          <ac:spMkLst>
            <pc:docMk/>
            <pc:sldMk cId="3927872437" sldId="302"/>
            <ac:spMk id="5" creationId="{00000000-0000-0000-0000-000000000000}"/>
          </ac:spMkLst>
        </pc:spChg>
        <pc:spChg chg="del">
          <ac:chgData name="Rachel Kok" userId="adad1452-82d9-432f-b3d0-d27e1e0205a0" providerId="ADAL" clId="{205D0F76-40E7-4134-A13B-82B1372124FE}" dt="2022-11-18T13:12:06.240" v="1985" actId="478"/>
          <ac:spMkLst>
            <pc:docMk/>
            <pc:sldMk cId="3927872437" sldId="302"/>
            <ac:spMk id="6" creationId="{00000000-0000-0000-0000-000000000000}"/>
          </ac:spMkLst>
        </pc:spChg>
        <pc:spChg chg="add del mod">
          <ac:chgData name="Rachel Kok" userId="adad1452-82d9-432f-b3d0-d27e1e0205a0" providerId="ADAL" clId="{205D0F76-40E7-4134-A13B-82B1372124FE}" dt="2022-12-02T10:49:45.839" v="4721" actId="478"/>
          <ac:spMkLst>
            <pc:docMk/>
            <pc:sldMk cId="3927872437" sldId="302"/>
            <ac:spMk id="6" creationId="{E25F1468-38C4-4E9B-95A6-B33938524A31}"/>
          </ac:spMkLst>
        </pc:spChg>
        <pc:spChg chg="add mod">
          <ac:chgData name="Rachel Kok" userId="adad1452-82d9-432f-b3d0-d27e1e0205a0" providerId="ADAL" clId="{205D0F76-40E7-4134-A13B-82B1372124FE}" dt="2022-12-02T11:22:44.568" v="4741" actId="20577"/>
          <ac:spMkLst>
            <pc:docMk/>
            <pc:sldMk cId="3927872437" sldId="302"/>
            <ac:spMk id="8" creationId="{1EDB16B2-DE62-4C46-AF22-D89C4BF2C627}"/>
          </ac:spMkLst>
        </pc:spChg>
        <pc:spChg chg="add mod">
          <ac:chgData name="Rachel Kok" userId="adad1452-82d9-432f-b3d0-d27e1e0205a0" providerId="ADAL" clId="{205D0F76-40E7-4134-A13B-82B1372124FE}" dt="2022-11-18T10:32:13.610" v="1605" actId="1076"/>
          <ac:spMkLst>
            <pc:docMk/>
            <pc:sldMk cId="3927872437" sldId="302"/>
            <ac:spMk id="8" creationId="{54790027-D0FC-4CAF-A88B-68E83B60F314}"/>
          </ac:spMkLst>
        </pc:spChg>
        <pc:spChg chg="add mod">
          <ac:chgData name="Rachel Kok" userId="adad1452-82d9-432f-b3d0-d27e1e0205a0" providerId="ADAL" clId="{205D0F76-40E7-4134-A13B-82B1372124FE}" dt="2022-11-18T13:38:09.651" v="2510"/>
          <ac:spMkLst>
            <pc:docMk/>
            <pc:sldMk cId="3927872437" sldId="302"/>
            <ac:spMk id="11" creationId="{3D16FC1E-2B92-4DCF-9558-55A786319DC4}"/>
          </ac:spMkLst>
        </pc:spChg>
        <pc:picChg chg="mod modCrop">
          <ac:chgData name="Rachel Kok" userId="adad1452-82d9-432f-b3d0-d27e1e0205a0" providerId="ADAL" clId="{205D0F76-40E7-4134-A13B-82B1372124FE}" dt="2022-12-02T11:21:04.986" v="4739" actId="1076"/>
          <ac:picMkLst>
            <pc:docMk/>
            <pc:sldMk cId="3927872437" sldId="302"/>
            <ac:picMk id="9" creationId="{CD439C40-9C35-4660-B5BA-E7F477D52DD6}"/>
          </ac:picMkLst>
        </pc:picChg>
        <pc:picChg chg="add mod modCrop">
          <ac:chgData name="Rachel Kok" userId="adad1452-82d9-432f-b3d0-d27e1e0205a0" providerId="ADAL" clId="{205D0F76-40E7-4134-A13B-82B1372124FE}" dt="2022-12-02T11:20:47.974" v="4731" actId="1076"/>
          <ac:picMkLst>
            <pc:docMk/>
            <pc:sldMk cId="3927872437" sldId="302"/>
            <ac:picMk id="10" creationId="{2F5E9811-4A1D-4269-A9E2-9C0136FB76F7}"/>
          </ac:picMkLst>
        </pc:picChg>
        <pc:picChg chg="add del mod">
          <ac:chgData name="Rachel Kok" userId="adad1452-82d9-432f-b3d0-d27e1e0205a0" providerId="ADAL" clId="{205D0F76-40E7-4134-A13B-82B1372124FE}" dt="2022-11-18T13:38:30.579" v="2514" actId="478"/>
          <ac:picMkLst>
            <pc:docMk/>
            <pc:sldMk cId="3927872437" sldId="302"/>
            <ac:picMk id="10" creationId="{FCB3B119-574D-4FDB-AC49-30203A192248}"/>
          </ac:picMkLst>
        </pc:picChg>
        <pc:picChg chg="add mod">
          <ac:chgData name="Rachel Kok" userId="adad1452-82d9-432f-b3d0-d27e1e0205a0" providerId="ADAL" clId="{205D0F76-40E7-4134-A13B-82B1372124FE}" dt="2022-11-18T13:38:30.942" v="2515"/>
          <ac:picMkLst>
            <pc:docMk/>
            <pc:sldMk cId="3927872437" sldId="302"/>
            <ac:picMk id="12" creationId="{FCAC8DF7-5250-4665-80CC-37BC76C12500}"/>
          </ac:picMkLst>
        </pc:picChg>
        <pc:picChg chg="del">
          <ac:chgData name="Rachel Kok" userId="adad1452-82d9-432f-b3d0-d27e1e0205a0" providerId="ADAL" clId="{205D0F76-40E7-4134-A13B-82B1372124FE}" dt="2022-11-18T13:38:08.612" v="2509" actId="478"/>
          <ac:picMkLst>
            <pc:docMk/>
            <pc:sldMk cId="3927872437" sldId="302"/>
            <ac:picMk id="15" creationId="{CCB8207C-299E-4F9A-8743-64F855810C9F}"/>
          </ac:picMkLst>
        </pc:picChg>
      </pc:sldChg>
      <pc:sldChg chg="del">
        <pc:chgData name="Rachel Kok" userId="adad1452-82d9-432f-b3d0-d27e1e0205a0" providerId="ADAL" clId="{205D0F76-40E7-4134-A13B-82B1372124FE}" dt="2022-11-18T10:32:37.477" v="1607" actId="47"/>
        <pc:sldMkLst>
          <pc:docMk/>
          <pc:sldMk cId="4283815545" sldId="304"/>
        </pc:sldMkLst>
      </pc:sldChg>
      <pc:sldChg chg="addSp delSp modSp add mod modTransition modAnim">
        <pc:chgData name="Rachel Kok" userId="adad1452-82d9-432f-b3d0-d27e1e0205a0" providerId="ADAL" clId="{205D0F76-40E7-4134-A13B-82B1372124FE}" dt="2022-12-02T09:32:00.874" v="4181" actId="14100"/>
        <pc:sldMkLst>
          <pc:docMk/>
          <pc:sldMk cId="1460856602" sldId="305"/>
        </pc:sldMkLst>
        <pc:spChg chg="del">
          <ac:chgData name="Rachel Kok" userId="adad1452-82d9-432f-b3d0-d27e1e0205a0" providerId="ADAL" clId="{205D0F76-40E7-4134-A13B-82B1372124FE}" dt="2022-11-18T10:18:11.947" v="1427" actId="478"/>
          <ac:spMkLst>
            <pc:docMk/>
            <pc:sldMk cId="1460856602" sldId="305"/>
            <ac:spMk id="2" creationId="{45808F08-C21C-4C99-8474-A13E30312801}"/>
          </ac:spMkLst>
        </pc:spChg>
        <pc:spChg chg="add del mod">
          <ac:chgData name="Rachel Kok" userId="adad1452-82d9-432f-b3d0-d27e1e0205a0" providerId="ADAL" clId="{205D0F76-40E7-4134-A13B-82B1372124FE}" dt="2022-11-18T10:18:14.863" v="1428" actId="478"/>
          <ac:spMkLst>
            <pc:docMk/>
            <pc:sldMk cId="1460856602" sldId="305"/>
            <ac:spMk id="4" creationId="{850E851A-53A5-43C1-A7B3-7F0C5FA930A1}"/>
          </ac:spMkLst>
        </pc:spChg>
        <pc:spChg chg="add mod">
          <ac:chgData name="Rachel Kok" userId="adad1452-82d9-432f-b3d0-d27e1e0205a0" providerId="ADAL" clId="{205D0F76-40E7-4134-A13B-82B1372124FE}" dt="2022-11-22T12:24:03.667" v="4158" actId="20577"/>
          <ac:spMkLst>
            <pc:docMk/>
            <pc:sldMk cId="1460856602" sldId="305"/>
            <ac:spMk id="8" creationId="{1E1276AB-5A95-45D5-86AF-A3875A7A5572}"/>
          </ac:spMkLst>
        </pc:spChg>
        <pc:spChg chg="add mod">
          <ac:chgData name="Rachel Kok" userId="adad1452-82d9-432f-b3d0-d27e1e0205a0" providerId="ADAL" clId="{205D0F76-40E7-4134-A13B-82B1372124FE}" dt="2022-12-02T09:32:00.874" v="4181" actId="14100"/>
          <ac:spMkLst>
            <pc:docMk/>
            <pc:sldMk cId="1460856602" sldId="305"/>
            <ac:spMk id="9" creationId="{04C4919D-0FBD-49C3-BB5A-F322E0C8DF89}"/>
          </ac:spMkLst>
        </pc:spChg>
        <pc:spChg chg="add del mod">
          <ac:chgData name="Rachel Kok" userId="adad1452-82d9-432f-b3d0-d27e1e0205a0" providerId="ADAL" clId="{205D0F76-40E7-4134-A13B-82B1372124FE}" dt="2022-11-18T10:27:03.135" v="1483"/>
          <ac:spMkLst>
            <pc:docMk/>
            <pc:sldMk cId="1460856602" sldId="305"/>
            <ac:spMk id="10" creationId="{8A085C04-F22E-49E3-8DC8-B68F539EE33A}"/>
          </ac:spMkLst>
        </pc:spChg>
        <pc:spChg chg="add del mod">
          <ac:chgData name="Rachel Kok" userId="adad1452-82d9-432f-b3d0-d27e1e0205a0" providerId="ADAL" clId="{205D0F76-40E7-4134-A13B-82B1372124FE}" dt="2022-11-18T10:27:03.135" v="1483"/>
          <ac:spMkLst>
            <pc:docMk/>
            <pc:sldMk cId="1460856602" sldId="305"/>
            <ac:spMk id="11" creationId="{A0BBE7A6-5862-44EE-8AD8-834A59017A31}"/>
          </ac:spMkLst>
        </pc:spChg>
        <pc:spChg chg="add mod">
          <ac:chgData name="Rachel Kok" userId="adad1452-82d9-432f-b3d0-d27e1e0205a0" providerId="ADAL" clId="{205D0F76-40E7-4134-A13B-82B1372124FE}" dt="2022-11-18T10:27:28.802" v="1488"/>
          <ac:spMkLst>
            <pc:docMk/>
            <pc:sldMk cId="1460856602" sldId="305"/>
            <ac:spMk id="14" creationId="{1728B9D2-64DF-4A14-8435-31A78D490935}"/>
          </ac:spMkLst>
        </pc:spChg>
        <pc:graphicFrameChg chg="mod">
          <ac:chgData name="Rachel Kok" userId="adad1452-82d9-432f-b3d0-d27e1e0205a0" providerId="ADAL" clId="{205D0F76-40E7-4134-A13B-82B1372124FE}" dt="2022-11-18T13:06:06.826" v="1971" actId="1076"/>
          <ac:graphicFrameMkLst>
            <pc:docMk/>
            <pc:sldMk cId="1460856602" sldId="305"/>
            <ac:graphicFrameMk id="7" creationId="{AA57C10B-F75B-4755-AEB1-6668FC57FDB9}"/>
          </ac:graphicFrameMkLst>
        </pc:graphicFrameChg>
        <pc:picChg chg="del">
          <ac:chgData name="Rachel Kok" userId="adad1452-82d9-432f-b3d0-d27e1e0205a0" providerId="ADAL" clId="{205D0F76-40E7-4134-A13B-82B1372124FE}" dt="2022-11-18T10:27:27.860" v="1487" actId="478"/>
          <ac:picMkLst>
            <pc:docMk/>
            <pc:sldMk cId="1460856602" sldId="305"/>
            <ac:picMk id="5" creationId="{B8A4228A-F400-45F4-9F84-862636120274}"/>
          </ac:picMkLst>
        </pc:picChg>
        <pc:picChg chg="add mod">
          <ac:chgData name="Rachel Kok" userId="adad1452-82d9-432f-b3d0-d27e1e0205a0" providerId="ADAL" clId="{205D0F76-40E7-4134-A13B-82B1372124FE}" dt="2022-11-18T10:27:28.802" v="1488"/>
          <ac:picMkLst>
            <pc:docMk/>
            <pc:sldMk cId="1460856602" sldId="305"/>
            <ac:picMk id="12" creationId="{EA3E2826-8CF5-41AB-B9CB-074690B7FAD8}"/>
          </ac:picMkLst>
        </pc:picChg>
      </pc:sldChg>
      <pc:sldChg chg="del">
        <pc:chgData name="Rachel Kok" userId="adad1452-82d9-432f-b3d0-d27e1e0205a0" providerId="ADAL" clId="{205D0F76-40E7-4134-A13B-82B1372124FE}" dt="2022-11-18T10:32:37.477" v="1607" actId="47"/>
        <pc:sldMkLst>
          <pc:docMk/>
          <pc:sldMk cId="3556908845" sldId="307"/>
        </pc:sldMkLst>
      </pc:sldChg>
      <pc:sldChg chg="modTransition">
        <pc:chgData name="Rachel Kok" userId="adad1452-82d9-432f-b3d0-d27e1e0205a0" providerId="ADAL" clId="{205D0F76-40E7-4134-A13B-82B1372124FE}" dt="2022-11-18T13:29:09.080" v="2468"/>
        <pc:sldMkLst>
          <pc:docMk/>
          <pc:sldMk cId="3518323533" sldId="322"/>
        </pc:sldMkLst>
      </pc:sldChg>
      <pc:sldChg chg="addSp delSp modSp add del mod modTransition modNotesTx">
        <pc:chgData name="Rachel Kok" userId="adad1452-82d9-432f-b3d0-d27e1e0205a0" providerId="ADAL" clId="{205D0F76-40E7-4134-A13B-82B1372124FE}" dt="2022-12-02T11:31:15.903" v="5025" actId="20577"/>
        <pc:sldMkLst>
          <pc:docMk/>
          <pc:sldMk cId="3301966483" sldId="327"/>
        </pc:sldMkLst>
        <pc:spChg chg="mod">
          <ac:chgData name="Rachel Kok" userId="adad1452-82d9-432f-b3d0-d27e1e0205a0" providerId="ADAL" clId="{205D0F76-40E7-4134-A13B-82B1372124FE}" dt="2022-11-18T12:44:59.342" v="1732" actId="1076"/>
          <ac:spMkLst>
            <pc:docMk/>
            <pc:sldMk cId="3301966483" sldId="327"/>
            <ac:spMk id="5" creationId="{00000000-0000-0000-0000-000000000000}"/>
          </ac:spMkLst>
        </pc:spChg>
        <pc:spChg chg="mod">
          <ac:chgData name="Rachel Kok" userId="adad1452-82d9-432f-b3d0-d27e1e0205a0" providerId="ADAL" clId="{205D0F76-40E7-4134-A13B-82B1372124FE}" dt="2022-11-18T12:43:33.126" v="1708" actId="404"/>
          <ac:spMkLst>
            <pc:docMk/>
            <pc:sldMk cId="3301966483" sldId="327"/>
            <ac:spMk id="10" creationId="{7A1D3DBD-B991-4F3B-8346-12F38E7805E0}"/>
          </ac:spMkLst>
        </pc:spChg>
        <pc:spChg chg="del">
          <ac:chgData name="Rachel Kok" userId="adad1452-82d9-432f-b3d0-d27e1e0205a0" providerId="ADAL" clId="{205D0F76-40E7-4134-A13B-82B1372124FE}" dt="2022-11-18T12:43:09.927" v="1699" actId="478"/>
          <ac:spMkLst>
            <pc:docMk/>
            <pc:sldMk cId="3301966483" sldId="327"/>
            <ac:spMk id="11" creationId="{B8B80BA0-46C6-436A-9DFC-9236461224F2}"/>
          </ac:spMkLst>
        </pc:spChg>
        <pc:spChg chg="add mod">
          <ac:chgData name="Rachel Kok" userId="adad1452-82d9-432f-b3d0-d27e1e0205a0" providerId="ADAL" clId="{205D0F76-40E7-4134-A13B-82B1372124FE}" dt="2022-11-18T12:44:34.983" v="1728" actId="14100"/>
          <ac:spMkLst>
            <pc:docMk/>
            <pc:sldMk cId="3301966483" sldId="327"/>
            <ac:spMk id="12" creationId="{59C0AB47-EEE3-4C10-9742-D088A0C2A44D}"/>
          </ac:spMkLst>
        </pc:spChg>
        <pc:spChg chg="mod">
          <ac:chgData name="Rachel Kok" userId="adad1452-82d9-432f-b3d0-d27e1e0205a0" providerId="ADAL" clId="{205D0F76-40E7-4134-A13B-82B1372124FE}" dt="2022-11-18T12:43:32.327" v="1706" actId="404"/>
          <ac:spMkLst>
            <pc:docMk/>
            <pc:sldMk cId="3301966483" sldId="327"/>
            <ac:spMk id="20" creationId="{00000000-0000-0000-0000-000000000000}"/>
          </ac:spMkLst>
        </pc:spChg>
        <pc:spChg chg="mod">
          <ac:chgData name="Rachel Kok" userId="adad1452-82d9-432f-b3d0-d27e1e0205a0" providerId="ADAL" clId="{205D0F76-40E7-4134-A13B-82B1372124FE}" dt="2022-11-18T12:44:55.983" v="1731" actId="1076"/>
          <ac:spMkLst>
            <pc:docMk/>
            <pc:sldMk cId="3301966483" sldId="327"/>
            <ac:spMk id="22" creationId="{00000000-0000-0000-0000-000000000000}"/>
          </ac:spMkLst>
        </pc:spChg>
        <pc:spChg chg="mod">
          <ac:chgData name="Rachel Kok" userId="adad1452-82d9-432f-b3d0-d27e1e0205a0" providerId="ADAL" clId="{205D0F76-40E7-4134-A13B-82B1372124FE}" dt="2022-11-18T12:43:32.327" v="1706" actId="404"/>
          <ac:spMkLst>
            <pc:docMk/>
            <pc:sldMk cId="3301966483" sldId="327"/>
            <ac:spMk id="23" creationId="{00000000-0000-0000-0000-000000000000}"/>
          </ac:spMkLst>
        </pc:spChg>
        <pc:picChg chg="mod">
          <ac:chgData name="Rachel Kok" userId="adad1452-82d9-432f-b3d0-d27e1e0205a0" providerId="ADAL" clId="{205D0F76-40E7-4134-A13B-82B1372124FE}" dt="2022-11-18T12:43:32.327" v="1706" actId="404"/>
          <ac:picMkLst>
            <pc:docMk/>
            <pc:sldMk cId="3301966483" sldId="327"/>
            <ac:picMk id="13" creationId="{8CE4C067-C081-4E10-B664-8FF3C141875C}"/>
          </ac:picMkLst>
        </pc:picChg>
        <pc:picChg chg="del mod">
          <ac:chgData name="Rachel Kok" userId="adad1452-82d9-432f-b3d0-d27e1e0205a0" providerId="ADAL" clId="{205D0F76-40E7-4134-A13B-82B1372124FE}" dt="2022-11-18T12:44:42.908" v="1730" actId="478"/>
          <ac:picMkLst>
            <pc:docMk/>
            <pc:sldMk cId="3301966483" sldId="327"/>
            <ac:picMk id="14" creationId="{C7685EE9-071F-48F3-80AE-439B1D90C73B}"/>
          </ac:picMkLst>
        </pc:picChg>
        <pc:picChg chg="add mod">
          <ac:chgData name="Rachel Kok" userId="adad1452-82d9-432f-b3d0-d27e1e0205a0" providerId="ADAL" clId="{205D0F76-40E7-4134-A13B-82B1372124FE}" dt="2022-11-18T12:44:38.995" v="1729" actId="1076"/>
          <ac:picMkLst>
            <pc:docMk/>
            <pc:sldMk cId="3301966483" sldId="327"/>
            <ac:picMk id="15" creationId="{BE397EDA-EBDC-4C5C-859C-C61D18E58785}"/>
          </ac:picMkLst>
        </pc:picChg>
      </pc:sldChg>
      <pc:sldChg chg="del">
        <pc:chgData name="Rachel Kok" userId="adad1452-82d9-432f-b3d0-d27e1e0205a0" providerId="ADAL" clId="{205D0F76-40E7-4134-A13B-82B1372124FE}" dt="2022-11-18T10:32:37.477" v="1607" actId="47"/>
        <pc:sldMkLst>
          <pc:docMk/>
          <pc:sldMk cId="3277956741" sldId="328"/>
        </pc:sldMkLst>
      </pc:sldChg>
      <pc:sldChg chg="del">
        <pc:chgData name="Rachel Kok" userId="adad1452-82d9-432f-b3d0-d27e1e0205a0" providerId="ADAL" clId="{205D0F76-40E7-4134-A13B-82B1372124FE}" dt="2022-11-18T10:32:37.477" v="1607" actId="47"/>
        <pc:sldMkLst>
          <pc:docMk/>
          <pc:sldMk cId="2334962053" sldId="342"/>
        </pc:sldMkLst>
      </pc:sldChg>
      <pc:sldChg chg="del">
        <pc:chgData name="Rachel Kok" userId="adad1452-82d9-432f-b3d0-d27e1e0205a0" providerId="ADAL" clId="{205D0F76-40E7-4134-A13B-82B1372124FE}" dt="2022-11-18T10:32:37.477" v="1607" actId="47"/>
        <pc:sldMkLst>
          <pc:docMk/>
          <pc:sldMk cId="279811060" sldId="343"/>
        </pc:sldMkLst>
      </pc:sldChg>
      <pc:sldChg chg="del">
        <pc:chgData name="Rachel Kok" userId="adad1452-82d9-432f-b3d0-d27e1e0205a0" providerId="ADAL" clId="{205D0F76-40E7-4134-A13B-82B1372124FE}" dt="2022-11-18T10:32:37.477" v="1607" actId="47"/>
        <pc:sldMkLst>
          <pc:docMk/>
          <pc:sldMk cId="1883055196" sldId="344"/>
        </pc:sldMkLst>
      </pc:sldChg>
      <pc:sldChg chg="del">
        <pc:chgData name="Rachel Kok" userId="adad1452-82d9-432f-b3d0-d27e1e0205a0" providerId="ADAL" clId="{205D0F76-40E7-4134-A13B-82B1372124FE}" dt="2022-11-18T10:32:37.477" v="1607" actId="47"/>
        <pc:sldMkLst>
          <pc:docMk/>
          <pc:sldMk cId="2219568317" sldId="345"/>
        </pc:sldMkLst>
      </pc:sldChg>
      <pc:sldChg chg="del">
        <pc:chgData name="Rachel Kok" userId="adad1452-82d9-432f-b3d0-d27e1e0205a0" providerId="ADAL" clId="{205D0F76-40E7-4134-A13B-82B1372124FE}" dt="2022-11-18T10:32:37.477" v="1607" actId="47"/>
        <pc:sldMkLst>
          <pc:docMk/>
          <pc:sldMk cId="1202428525" sldId="346"/>
        </pc:sldMkLst>
      </pc:sldChg>
      <pc:sldChg chg="del">
        <pc:chgData name="Rachel Kok" userId="adad1452-82d9-432f-b3d0-d27e1e0205a0" providerId="ADAL" clId="{205D0F76-40E7-4134-A13B-82B1372124FE}" dt="2022-11-18T10:32:37.477" v="1607" actId="47"/>
        <pc:sldMkLst>
          <pc:docMk/>
          <pc:sldMk cId="3622367399" sldId="347"/>
        </pc:sldMkLst>
      </pc:sldChg>
      <pc:sldChg chg="del">
        <pc:chgData name="Rachel Kok" userId="adad1452-82d9-432f-b3d0-d27e1e0205a0" providerId="ADAL" clId="{205D0F76-40E7-4134-A13B-82B1372124FE}" dt="2022-11-18T10:32:37.477" v="1607" actId="47"/>
        <pc:sldMkLst>
          <pc:docMk/>
          <pc:sldMk cId="2698394299" sldId="348"/>
        </pc:sldMkLst>
      </pc:sldChg>
      <pc:sldChg chg="addSp delSp modSp add del mod modTransition modNotesTx">
        <pc:chgData name="Rachel Kok" userId="adad1452-82d9-432f-b3d0-d27e1e0205a0" providerId="ADAL" clId="{205D0F76-40E7-4134-A13B-82B1372124FE}" dt="2022-12-02T11:31:43.378" v="5038" actId="20577"/>
        <pc:sldMkLst>
          <pc:docMk/>
          <pc:sldMk cId="2120163940" sldId="349"/>
        </pc:sldMkLst>
        <pc:spChg chg="mod">
          <ac:chgData name="Rachel Kok" userId="adad1452-82d9-432f-b3d0-d27e1e0205a0" providerId="ADAL" clId="{205D0F76-40E7-4134-A13B-82B1372124FE}" dt="2022-12-02T11:31:30.243" v="5036" actId="20577"/>
          <ac:spMkLst>
            <pc:docMk/>
            <pc:sldMk cId="2120163940" sldId="349"/>
            <ac:spMk id="2" creationId="{DAE0B7DC-244F-4291-919B-336BE6421E1E}"/>
          </ac:spMkLst>
        </pc:spChg>
        <pc:spChg chg="add del mod">
          <ac:chgData name="Rachel Kok" userId="adad1452-82d9-432f-b3d0-d27e1e0205a0" providerId="ADAL" clId="{205D0F76-40E7-4134-A13B-82B1372124FE}" dt="2022-11-18T13:01:34.056" v="1780" actId="478"/>
          <ac:spMkLst>
            <pc:docMk/>
            <pc:sldMk cId="2120163940" sldId="349"/>
            <ac:spMk id="4" creationId="{534D7878-420D-410C-B3F7-43C330A7AA0F}"/>
          </ac:spMkLst>
        </pc:spChg>
        <pc:spChg chg="add mod">
          <ac:chgData name="Rachel Kok" userId="adad1452-82d9-432f-b3d0-d27e1e0205a0" providerId="ADAL" clId="{205D0F76-40E7-4134-A13B-82B1372124FE}" dt="2022-11-18T13:39:15.630" v="2516"/>
          <ac:spMkLst>
            <pc:docMk/>
            <pc:sldMk cId="2120163940" sldId="349"/>
            <ac:spMk id="9" creationId="{5EE9514D-C224-45DD-97F9-AD0D22C64FCD}"/>
          </ac:spMkLst>
        </pc:spChg>
        <pc:spChg chg="mod">
          <ac:chgData name="Rachel Kok" userId="adad1452-82d9-432f-b3d0-d27e1e0205a0" providerId="ADAL" clId="{205D0F76-40E7-4134-A13B-82B1372124FE}" dt="2022-11-18T13:02:25.346" v="1814" actId="1076"/>
          <ac:spMkLst>
            <pc:docMk/>
            <pc:sldMk cId="2120163940" sldId="349"/>
            <ac:spMk id="11" creationId="{7CFCD008-04F9-4833-9B08-025E5C667962}"/>
          </ac:spMkLst>
        </pc:spChg>
        <pc:spChg chg="del">
          <ac:chgData name="Rachel Kok" userId="adad1452-82d9-432f-b3d0-d27e1e0205a0" providerId="ADAL" clId="{205D0F76-40E7-4134-A13B-82B1372124FE}" dt="2022-11-18T13:39:19.930" v="2518" actId="478"/>
          <ac:spMkLst>
            <pc:docMk/>
            <pc:sldMk cId="2120163940" sldId="349"/>
            <ac:spMk id="13" creationId="{C972EBB7-D9F2-430F-9371-1E6228127494}"/>
          </ac:spMkLst>
        </pc:spChg>
        <pc:spChg chg="add mod">
          <ac:chgData name="Rachel Kok" userId="adad1452-82d9-432f-b3d0-d27e1e0205a0" providerId="ADAL" clId="{205D0F76-40E7-4134-A13B-82B1372124FE}" dt="2022-11-18T13:02:20.345" v="1813" actId="1076"/>
          <ac:spMkLst>
            <pc:docMk/>
            <pc:sldMk cId="2120163940" sldId="349"/>
            <ac:spMk id="15" creationId="{BF1E1AED-FCD7-4176-AD94-281D89236BCB}"/>
          </ac:spMkLst>
        </pc:spChg>
        <pc:spChg chg="del mod">
          <ac:chgData name="Rachel Kok" userId="adad1452-82d9-432f-b3d0-d27e1e0205a0" providerId="ADAL" clId="{205D0F76-40E7-4134-A13B-82B1372124FE}" dt="2022-11-18T13:01:31.514" v="1779" actId="478"/>
          <ac:spMkLst>
            <pc:docMk/>
            <pc:sldMk cId="2120163940" sldId="349"/>
            <ac:spMk id="2056" creationId="{79F9BE3E-B5B5-90CE-71D0-7B78D4913FD9}"/>
          </ac:spMkLst>
        </pc:spChg>
        <pc:picChg chg="del">
          <ac:chgData name="Rachel Kok" userId="adad1452-82d9-432f-b3d0-d27e1e0205a0" providerId="ADAL" clId="{205D0F76-40E7-4134-A13B-82B1372124FE}" dt="2022-11-18T13:01:10.019" v="1769" actId="478"/>
          <ac:picMkLst>
            <pc:docMk/>
            <pc:sldMk cId="2120163940" sldId="349"/>
            <ac:picMk id="5" creationId="{D9A4CB65-9E79-4D3B-AF36-4E7D59E5BC66}"/>
          </ac:picMkLst>
        </pc:picChg>
        <pc:picChg chg="add mod">
          <ac:chgData name="Rachel Kok" userId="adad1452-82d9-432f-b3d0-d27e1e0205a0" providerId="ADAL" clId="{205D0F76-40E7-4134-A13B-82B1372124FE}" dt="2022-11-18T13:39:15.630" v="2516"/>
          <ac:picMkLst>
            <pc:docMk/>
            <pc:sldMk cId="2120163940" sldId="349"/>
            <ac:picMk id="8" creationId="{27520F39-038B-49FB-9FF7-562D56EC48A5}"/>
          </ac:picMkLst>
        </pc:picChg>
        <pc:picChg chg="del">
          <ac:chgData name="Rachel Kok" userId="adad1452-82d9-432f-b3d0-d27e1e0205a0" providerId="ADAL" clId="{205D0F76-40E7-4134-A13B-82B1372124FE}" dt="2022-11-18T13:39:18.033" v="2517" actId="478"/>
          <ac:picMkLst>
            <pc:docMk/>
            <pc:sldMk cId="2120163940" sldId="349"/>
            <ac:picMk id="10" creationId="{B83C12B5-B301-4077-9E37-1ECA7F7F274B}"/>
          </ac:picMkLst>
        </pc:picChg>
        <pc:picChg chg="add mod">
          <ac:chgData name="Rachel Kok" userId="adad1452-82d9-432f-b3d0-d27e1e0205a0" providerId="ADAL" clId="{205D0F76-40E7-4134-A13B-82B1372124FE}" dt="2022-11-18T13:02:04.820" v="1810" actId="1076"/>
          <ac:picMkLst>
            <pc:docMk/>
            <pc:sldMk cId="2120163940" sldId="349"/>
            <ac:picMk id="14" creationId="{BB830B7B-F7F2-46E5-AE04-AF2364AAD569}"/>
          </ac:picMkLst>
        </pc:picChg>
        <pc:picChg chg="del">
          <ac:chgData name="Rachel Kok" userId="adad1452-82d9-432f-b3d0-d27e1e0205a0" providerId="ADAL" clId="{205D0F76-40E7-4134-A13B-82B1372124FE}" dt="2022-11-18T13:01:11.378" v="1771" actId="478"/>
          <ac:picMkLst>
            <pc:docMk/>
            <pc:sldMk cId="2120163940" sldId="349"/>
            <ac:picMk id="1028" creationId="{28845F8C-3DD3-422E-8890-ED6CF0E32334}"/>
          </ac:picMkLst>
        </pc:picChg>
        <pc:picChg chg="del">
          <ac:chgData name="Rachel Kok" userId="adad1452-82d9-432f-b3d0-d27e1e0205a0" providerId="ADAL" clId="{205D0F76-40E7-4134-A13B-82B1372124FE}" dt="2022-11-18T13:01:09.585" v="1768" actId="478"/>
          <ac:picMkLst>
            <pc:docMk/>
            <pc:sldMk cId="2120163940" sldId="349"/>
            <ac:picMk id="2052" creationId="{B35C935B-1010-493A-8C21-26701E991DA3}"/>
          </ac:picMkLst>
        </pc:picChg>
        <pc:cxnChg chg="del">
          <ac:chgData name="Rachel Kok" userId="adad1452-82d9-432f-b3d0-d27e1e0205a0" providerId="ADAL" clId="{205D0F76-40E7-4134-A13B-82B1372124FE}" dt="2022-11-18T13:01:10.925" v="1770" actId="478"/>
          <ac:cxnSpMkLst>
            <pc:docMk/>
            <pc:sldMk cId="2120163940" sldId="349"/>
            <ac:cxnSpMk id="6" creationId="{9455AD41-614B-4C98-A07D-856E2372319E}"/>
          </ac:cxnSpMkLst>
        </pc:cxnChg>
        <pc:cxnChg chg="del">
          <ac:chgData name="Rachel Kok" userId="adad1452-82d9-432f-b3d0-d27e1e0205a0" providerId="ADAL" clId="{205D0F76-40E7-4134-A13B-82B1372124FE}" dt="2022-11-18T13:01:09.056" v="1767" actId="478"/>
          <ac:cxnSpMkLst>
            <pc:docMk/>
            <pc:sldMk cId="2120163940" sldId="349"/>
            <ac:cxnSpMk id="12" creationId="{15EF4417-1A7B-4F84-B957-BEF3348C5E33}"/>
          </ac:cxnSpMkLst>
        </pc:cxnChg>
      </pc:sldChg>
      <pc:sldChg chg="del">
        <pc:chgData name="Rachel Kok" userId="adad1452-82d9-432f-b3d0-d27e1e0205a0" providerId="ADAL" clId="{205D0F76-40E7-4134-A13B-82B1372124FE}" dt="2022-11-18T10:32:37.477" v="1607" actId="47"/>
        <pc:sldMkLst>
          <pc:docMk/>
          <pc:sldMk cId="3692829102" sldId="350"/>
        </pc:sldMkLst>
      </pc:sldChg>
      <pc:sldChg chg="modSp add del mod">
        <pc:chgData name="Rachel Kok" userId="adad1452-82d9-432f-b3d0-d27e1e0205a0" providerId="ADAL" clId="{205D0F76-40E7-4134-A13B-82B1372124FE}" dt="2022-11-17T16:32:09.267" v="10" actId="47"/>
        <pc:sldMkLst>
          <pc:docMk/>
          <pc:sldMk cId="1032958242" sldId="351"/>
        </pc:sldMkLst>
        <pc:spChg chg="mod">
          <ac:chgData name="Rachel Kok" userId="adad1452-82d9-432f-b3d0-d27e1e0205a0" providerId="ADAL" clId="{205D0F76-40E7-4134-A13B-82B1372124FE}" dt="2022-11-17T16:31:41.771" v="2" actId="1076"/>
          <ac:spMkLst>
            <pc:docMk/>
            <pc:sldMk cId="1032958242" sldId="351"/>
            <ac:spMk id="9" creationId="{00000000-0000-0000-0000-000000000000}"/>
          </ac:spMkLst>
        </pc:spChg>
      </pc:sldChg>
      <pc:sldChg chg="addSp delSp modSp add del mod modTransition delAnim modAnim addCm modNotesTx">
        <pc:chgData name="Rachel Kok" userId="adad1452-82d9-432f-b3d0-d27e1e0205a0" providerId="ADAL" clId="{205D0F76-40E7-4134-A13B-82B1372124FE}" dt="2022-11-18T13:33:17.664" v="2495" actId="47"/>
        <pc:sldMkLst>
          <pc:docMk/>
          <pc:sldMk cId="3373446488" sldId="352"/>
        </pc:sldMkLst>
        <pc:spChg chg="mod">
          <ac:chgData name="Rachel Kok" userId="adad1452-82d9-432f-b3d0-d27e1e0205a0" providerId="ADAL" clId="{205D0F76-40E7-4134-A13B-82B1372124FE}" dt="2022-11-18T10:23:33.143" v="1444" actId="1076"/>
          <ac:spMkLst>
            <pc:docMk/>
            <pc:sldMk cId="3373446488" sldId="352"/>
            <ac:spMk id="2" creationId="{00000000-0000-0000-0000-000000000000}"/>
          </ac:spMkLst>
        </pc:spChg>
        <pc:spChg chg="del">
          <ac:chgData name="Rachel Kok" userId="adad1452-82d9-432f-b3d0-d27e1e0205a0" providerId="ADAL" clId="{205D0F76-40E7-4134-A13B-82B1372124FE}" dt="2022-11-18T10:23:08.108" v="1440" actId="478"/>
          <ac:spMkLst>
            <pc:docMk/>
            <pc:sldMk cId="3373446488" sldId="352"/>
            <ac:spMk id="5" creationId="{00000000-0000-0000-0000-000000000000}"/>
          </ac:spMkLst>
        </pc:spChg>
        <pc:spChg chg="del">
          <ac:chgData name="Rachel Kok" userId="adad1452-82d9-432f-b3d0-d27e1e0205a0" providerId="ADAL" clId="{205D0F76-40E7-4134-A13B-82B1372124FE}" dt="2022-11-18T10:23:08.108" v="1440" actId="478"/>
          <ac:spMkLst>
            <pc:docMk/>
            <pc:sldMk cId="3373446488" sldId="352"/>
            <ac:spMk id="6" creationId="{00000000-0000-0000-0000-000000000000}"/>
          </ac:spMkLst>
        </pc:spChg>
        <pc:spChg chg="mod">
          <ac:chgData name="Rachel Kok" userId="adad1452-82d9-432f-b3d0-d27e1e0205a0" providerId="ADAL" clId="{205D0F76-40E7-4134-A13B-82B1372124FE}" dt="2022-11-18T10:23:36.735" v="1445" actId="1076"/>
          <ac:spMkLst>
            <pc:docMk/>
            <pc:sldMk cId="3373446488" sldId="352"/>
            <ac:spMk id="11" creationId="{00000000-0000-0000-0000-000000000000}"/>
          </ac:spMkLst>
        </pc:spChg>
        <pc:spChg chg="mod">
          <ac:chgData name="Rachel Kok" userId="adad1452-82d9-432f-b3d0-d27e1e0205a0" providerId="ADAL" clId="{205D0F76-40E7-4134-A13B-82B1372124FE}" dt="2022-11-18T10:23:42.466" v="1446" actId="14100"/>
          <ac:spMkLst>
            <pc:docMk/>
            <pc:sldMk cId="3373446488" sldId="352"/>
            <ac:spMk id="13" creationId="{00000000-0000-0000-0000-000000000000}"/>
          </ac:spMkLst>
        </pc:spChg>
        <pc:spChg chg="del">
          <ac:chgData name="Rachel Kok" userId="adad1452-82d9-432f-b3d0-d27e1e0205a0" providerId="ADAL" clId="{205D0F76-40E7-4134-A13B-82B1372124FE}" dt="2022-11-18T10:23:08.108" v="1440" actId="478"/>
          <ac:spMkLst>
            <pc:docMk/>
            <pc:sldMk cId="3373446488" sldId="352"/>
            <ac:spMk id="16" creationId="{00000000-0000-0000-0000-000000000000}"/>
          </ac:spMkLst>
        </pc:spChg>
        <pc:spChg chg="del">
          <ac:chgData name="Rachel Kok" userId="adad1452-82d9-432f-b3d0-d27e1e0205a0" providerId="ADAL" clId="{205D0F76-40E7-4134-A13B-82B1372124FE}" dt="2022-11-18T10:24:20.640" v="1447" actId="478"/>
          <ac:spMkLst>
            <pc:docMk/>
            <pc:sldMk cId="3373446488" sldId="352"/>
            <ac:spMk id="18" creationId="{0018A859-2B74-4F91-9D49-3A28742ED213}"/>
          </ac:spMkLst>
        </pc:spChg>
        <pc:spChg chg="add mod">
          <ac:chgData name="Rachel Kok" userId="adad1452-82d9-432f-b3d0-d27e1e0205a0" providerId="ADAL" clId="{205D0F76-40E7-4134-A13B-82B1372124FE}" dt="2022-11-18T10:23:08.592" v="1441"/>
          <ac:spMkLst>
            <pc:docMk/>
            <pc:sldMk cId="3373446488" sldId="352"/>
            <ac:spMk id="19" creationId="{6DF5ABE5-E1CF-4E0C-8029-36689D609BB6}"/>
          </ac:spMkLst>
        </pc:spChg>
        <pc:spChg chg="add mod">
          <ac:chgData name="Rachel Kok" userId="adad1452-82d9-432f-b3d0-d27e1e0205a0" providerId="ADAL" clId="{205D0F76-40E7-4134-A13B-82B1372124FE}" dt="2022-11-18T10:32:49.747" v="1616" actId="20577"/>
          <ac:spMkLst>
            <pc:docMk/>
            <pc:sldMk cId="3373446488" sldId="352"/>
            <ac:spMk id="21" creationId="{E0DC00AE-2068-4616-9972-B54B1408E31C}"/>
          </ac:spMkLst>
        </pc:spChg>
        <pc:spChg chg="mod">
          <ac:chgData name="Rachel Kok" userId="adad1452-82d9-432f-b3d0-d27e1e0205a0" providerId="ADAL" clId="{205D0F76-40E7-4134-A13B-82B1372124FE}" dt="2022-11-18T10:23:20.519" v="1442" actId="1076"/>
          <ac:spMkLst>
            <pc:docMk/>
            <pc:sldMk cId="3373446488" sldId="352"/>
            <ac:spMk id="22" creationId="{FE4A40D4-BACC-4BF0-92DB-F6819392238F}"/>
          </ac:spMkLst>
        </pc:spChg>
        <pc:spChg chg="mod">
          <ac:chgData name="Rachel Kok" userId="adad1452-82d9-432f-b3d0-d27e1e0205a0" providerId="ADAL" clId="{205D0F76-40E7-4134-A13B-82B1372124FE}" dt="2022-11-18T10:23:20.519" v="1442" actId="1076"/>
          <ac:spMkLst>
            <pc:docMk/>
            <pc:sldMk cId="3373446488" sldId="352"/>
            <ac:spMk id="23" creationId="{05EE2504-D2E5-4CDC-96AA-6555299A8749}"/>
          </ac:spMkLst>
        </pc:spChg>
        <pc:spChg chg="mod">
          <ac:chgData name="Rachel Kok" userId="adad1452-82d9-432f-b3d0-d27e1e0205a0" providerId="ADAL" clId="{205D0F76-40E7-4134-A13B-82B1372124FE}" dt="2022-11-18T10:23:20.519" v="1442" actId="1076"/>
          <ac:spMkLst>
            <pc:docMk/>
            <pc:sldMk cId="3373446488" sldId="352"/>
            <ac:spMk id="26" creationId="{DCEFBDA7-AFBC-4E60-B427-2DCD9335E098}"/>
          </ac:spMkLst>
        </pc:spChg>
        <pc:spChg chg="add mod">
          <ac:chgData name="Rachel Kok" userId="adad1452-82d9-432f-b3d0-d27e1e0205a0" providerId="ADAL" clId="{205D0F76-40E7-4134-A13B-82B1372124FE}" dt="2022-11-18T10:23:08.592" v="1441"/>
          <ac:spMkLst>
            <pc:docMk/>
            <pc:sldMk cId="3373446488" sldId="352"/>
            <ac:spMk id="27" creationId="{947FED7F-8CCE-444B-8C39-8B4D00D279EB}"/>
          </ac:spMkLst>
        </pc:spChg>
        <pc:spChg chg="add mod">
          <ac:chgData name="Rachel Kok" userId="adad1452-82d9-432f-b3d0-d27e1e0205a0" providerId="ADAL" clId="{205D0F76-40E7-4134-A13B-82B1372124FE}" dt="2022-11-18T10:24:21.124" v="1448"/>
          <ac:spMkLst>
            <pc:docMk/>
            <pc:sldMk cId="3373446488" sldId="352"/>
            <ac:spMk id="29" creationId="{425CECD8-3A81-4FD8-98FE-70090808D30F}"/>
          </ac:spMkLst>
        </pc:spChg>
        <pc:picChg chg="del">
          <ac:chgData name="Rachel Kok" userId="adad1452-82d9-432f-b3d0-d27e1e0205a0" providerId="ADAL" clId="{205D0F76-40E7-4134-A13B-82B1372124FE}" dt="2022-11-18T10:24:20.640" v="1447" actId="478"/>
          <ac:picMkLst>
            <pc:docMk/>
            <pc:sldMk cId="3373446488" sldId="352"/>
            <ac:picMk id="20" creationId="{EB91E490-BCA0-4332-91EA-1334AF9E4E38}"/>
          </ac:picMkLst>
        </pc:picChg>
        <pc:picChg chg="add mod">
          <ac:chgData name="Rachel Kok" userId="adad1452-82d9-432f-b3d0-d27e1e0205a0" providerId="ADAL" clId="{205D0F76-40E7-4134-A13B-82B1372124FE}" dt="2022-11-18T10:24:21.124" v="1448"/>
          <ac:picMkLst>
            <pc:docMk/>
            <pc:sldMk cId="3373446488" sldId="352"/>
            <ac:picMk id="28" creationId="{292649CD-9DD0-4BB2-80DA-521458DF2F75}"/>
          </ac:picMkLst>
        </pc:picChg>
      </pc:sldChg>
      <pc:sldChg chg="modSp add del modTransition delCm modNotesTx">
        <pc:chgData name="Rachel Kok" userId="adad1452-82d9-432f-b3d0-d27e1e0205a0" providerId="ADAL" clId="{205D0F76-40E7-4134-A13B-82B1372124FE}" dt="2022-11-18T13:33:02.881" v="2492" actId="47"/>
        <pc:sldMkLst>
          <pc:docMk/>
          <pc:sldMk cId="3371888260" sldId="353"/>
        </pc:sldMkLst>
        <pc:spChg chg="mod">
          <ac:chgData name="Rachel Kok" userId="adad1452-82d9-432f-b3d0-d27e1e0205a0" providerId="ADAL" clId="{205D0F76-40E7-4134-A13B-82B1372124FE}" dt="2022-11-18T10:33:01.467" v="1620" actId="20577"/>
          <ac:spMkLst>
            <pc:docMk/>
            <pc:sldMk cId="3371888260" sldId="353"/>
            <ac:spMk id="21" creationId="{E0DC00AE-2068-4616-9972-B54B1408E31C}"/>
          </ac:spMkLst>
        </pc:spChg>
      </pc:sldChg>
      <pc:sldChg chg="addSp delSp modSp add mod modTransition delAnim modNotesTx">
        <pc:chgData name="Rachel Kok" userId="adad1452-82d9-432f-b3d0-d27e1e0205a0" providerId="ADAL" clId="{205D0F76-40E7-4134-A13B-82B1372124FE}" dt="2022-12-02T11:30:58" v="5013" actId="6549"/>
        <pc:sldMkLst>
          <pc:docMk/>
          <pc:sldMk cId="2197491390" sldId="354"/>
        </pc:sldMkLst>
        <pc:spChg chg="mod">
          <ac:chgData name="Rachel Kok" userId="adad1452-82d9-432f-b3d0-d27e1e0205a0" providerId="ADAL" clId="{205D0F76-40E7-4134-A13B-82B1372124FE}" dt="2022-11-18T12:40:50.446" v="1649" actId="1076"/>
          <ac:spMkLst>
            <pc:docMk/>
            <pc:sldMk cId="2197491390" sldId="354"/>
            <ac:spMk id="5" creationId="{00000000-0000-0000-0000-000000000000}"/>
          </ac:spMkLst>
        </pc:spChg>
        <pc:spChg chg="add mod">
          <ac:chgData name="Rachel Kok" userId="adad1452-82d9-432f-b3d0-d27e1e0205a0" providerId="ADAL" clId="{205D0F76-40E7-4134-A13B-82B1372124FE}" dt="2022-11-18T12:41:27.503" v="1658" actId="1076"/>
          <ac:spMkLst>
            <pc:docMk/>
            <pc:sldMk cId="2197491390" sldId="354"/>
            <ac:spMk id="9" creationId="{CBD0CACB-243A-4A28-BDCE-CABD4DE39AA3}"/>
          </ac:spMkLst>
        </pc:spChg>
        <pc:picChg chg="del">
          <ac:chgData name="Rachel Kok" userId="adad1452-82d9-432f-b3d0-d27e1e0205a0" providerId="ADAL" clId="{205D0F76-40E7-4134-A13B-82B1372124FE}" dt="2022-11-18T12:40:52.081" v="1650" actId="478"/>
          <ac:picMkLst>
            <pc:docMk/>
            <pc:sldMk cId="2197491390" sldId="354"/>
            <ac:picMk id="4" creationId="{7DE8FD45-AEC5-4385-BDE8-27968E66C9F3}"/>
          </ac:picMkLst>
        </pc:picChg>
        <pc:picChg chg="add mod">
          <ac:chgData name="Rachel Kok" userId="adad1452-82d9-432f-b3d0-d27e1e0205a0" providerId="ADAL" clId="{205D0F76-40E7-4134-A13B-82B1372124FE}" dt="2022-11-18T12:41:09.436" v="1653" actId="1076"/>
          <ac:picMkLst>
            <pc:docMk/>
            <pc:sldMk cId="2197491390" sldId="354"/>
            <ac:picMk id="6" creationId="{982E45BB-D267-4959-AA7A-45ED70ECBB28}"/>
          </ac:picMkLst>
        </pc:picChg>
      </pc:sldChg>
      <pc:sldChg chg="addSp delSp modSp add mod ord modTransition modNotesTx">
        <pc:chgData name="Rachel Kok" userId="adad1452-82d9-432f-b3d0-d27e1e0205a0" providerId="ADAL" clId="{205D0F76-40E7-4134-A13B-82B1372124FE}" dt="2022-12-02T11:30:24.909" v="5005" actId="20577"/>
        <pc:sldMkLst>
          <pc:docMk/>
          <pc:sldMk cId="1889871630" sldId="355"/>
        </pc:sldMkLst>
        <pc:spChg chg="mod">
          <ac:chgData name="Rachel Kok" userId="adad1452-82d9-432f-b3d0-d27e1e0205a0" providerId="ADAL" clId="{205D0F76-40E7-4134-A13B-82B1372124FE}" dt="2022-11-18T13:23:58.510" v="2115" actId="1076"/>
          <ac:spMkLst>
            <pc:docMk/>
            <pc:sldMk cId="1889871630" sldId="355"/>
            <ac:spMk id="5" creationId="{00000000-0000-0000-0000-000000000000}"/>
          </ac:spMkLst>
        </pc:spChg>
        <pc:spChg chg="del">
          <ac:chgData name="Rachel Kok" userId="adad1452-82d9-432f-b3d0-d27e1e0205a0" providerId="ADAL" clId="{205D0F76-40E7-4134-A13B-82B1372124FE}" dt="2022-11-18T13:38:16.508" v="2511" actId="478"/>
          <ac:spMkLst>
            <pc:docMk/>
            <pc:sldMk cId="1889871630" sldId="355"/>
            <ac:spMk id="8" creationId="{9499F04A-6975-4227-9DA3-23FC207C8024}"/>
          </ac:spMkLst>
        </pc:spChg>
        <pc:spChg chg="mod">
          <ac:chgData name="Rachel Kok" userId="adad1452-82d9-432f-b3d0-d27e1e0205a0" providerId="ADAL" clId="{205D0F76-40E7-4134-A13B-82B1372124FE}" dt="2022-11-18T13:23:22.974" v="2104" actId="1076"/>
          <ac:spMkLst>
            <pc:docMk/>
            <pc:sldMk cId="1889871630" sldId="355"/>
            <ac:spMk id="9" creationId="{CBD0CACB-243A-4A28-BDCE-CABD4DE39AA3}"/>
          </ac:spMkLst>
        </pc:spChg>
        <pc:spChg chg="add mod">
          <ac:chgData name="Rachel Kok" userId="adad1452-82d9-432f-b3d0-d27e1e0205a0" providerId="ADAL" clId="{205D0F76-40E7-4134-A13B-82B1372124FE}" dt="2022-11-18T13:23:54.138" v="2114" actId="1076"/>
          <ac:spMkLst>
            <pc:docMk/>
            <pc:sldMk cId="1889871630" sldId="355"/>
            <ac:spMk id="11" creationId="{E90BB153-D859-43A2-A368-5972A0F3D70D}"/>
          </ac:spMkLst>
        </pc:spChg>
        <pc:spChg chg="add mod">
          <ac:chgData name="Rachel Kok" userId="adad1452-82d9-432f-b3d0-d27e1e0205a0" providerId="ADAL" clId="{205D0F76-40E7-4134-A13B-82B1372124FE}" dt="2022-11-18T13:38:17.376" v="2512"/>
          <ac:spMkLst>
            <pc:docMk/>
            <pc:sldMk cId="1889871630" sldId="355"/>
            <ac:spMk id="13" creationId="{023FF7A9-6B7B-4DD0-BD65-19D850DC35AC}"/>
          </ac:spMkLst>
        </pc:spChg>
        <pc:picChg chg="del">
          <ac:chgData name="Rachel Kok" userId="adad1452-82d9-432f-b3d0-d27e1e0205a0" providerId="ADAL" clId="{205D0F76-40E7-4134-A13B-82B1372124FE}" dt="2022-11-18T13:22:46.432" v="2035" actId="478"/>
          <ac:picMkLst>
            <pc:docMk/>
            <pc:sldMk cId="1889871630" sldId="355"/>
            <ac:picMk id="6" creationId="{982E45BB-D267-4959-AA7A-45ED70ECBB28}"/>
          </ac:picMkLst>
        </pc:picChg>
        <pc:picChg chg="del">
          <ac:chgData name="Rachel Kok" userId="adad1452-82d9-432f-b3d0-d27e1e0205a0" providerId="ADAL" clId="{205D0F76-40E7-4134-A13B-82B1372124FE}" dt="2022-11-18T13:38:16.508" v="2511" actId="478"/>
          <ac:picMkLst>
            <pc:docMk/>
            <pc:sldMk cId="1889871630" sldId="355"/>
            <ac:picMk id="7" creationId="{2033BC23-F8E9-4890-9C5B-B7BE4EFEA7A3}"/>
          </ac:picMkLst>
        </pc:picChg>
        <pc:picChg chg="add mod">
          <ac:chgData name="Rachel Kok" userId="adad1452-82d9-432f-b3d0-d27e1e0205a0" providerId="ADAL" clId="{205D0F76-40E7-4134-A13B-82B1372124FE}" dt="2022-11-18T13:24:03.121" v="2116" actId="1076"/>
          <ac:picMkLst>
            <pc:docMk/>
            <pc:sldMk cId="1889871630" sldId="355"/>
            <ac:picMk id="10" creationId="{1FFCB689-D53B-4D78-8B36-EF5A71E9B046}"/>
          </ac:picMkLst>
        </pc:picChg>
        <pc:picChg chg="add mod">
          <ac:chgData name="Rachel Kok" userId="adad1452-82d9-432f-b3d0-d27e1e0205a0" providerId="ADAL" clId="{205D0F76-40E7-4134-A13B-82B1372124FE}" dt="2022-11-18T13:38:23.711" v="2513" actId="1076"/>
          <ac:picMkLst>
            <pc:docMk/>
            <pc:sldMk cId="1889871630" sldId="355"/>
            <ac:picMk id="12" creationId="{4CC7F8B4-696E-45E6-A38A-D1544BAC4A07}"/>
          </ac:picMkLst>
        </pc:picChg>
      </pc:sldChg>
      <pc:sldChg chg="addSp delSp modSp add mod delAnim modAnim modNotesTx">
        <pc:chgData name="Rachel Kok" userId="adad1452-82d9-432f-b3d0-d27e1e0205a0" providerId="ADAL" clId="{205D0F76-40E7-4134-A13B-82B1372124FE}" dt="2022-12-02T11:35:49.710" v="5085"/>
        <pc:sldMkLst>
          <pc:docMk/>
          <pc:sldMk cId="2118642744" sldId="356"/>
        </pc:sldMkLst>
        <pc:spChg chg="del">
          <ac:chgData name="Rachel Kok" userId="adad1452-82d9-432f-b3d0-d27e1e0205a0" providerId="ADAL" clId="{205D0F76-40E7-4134-A13B-82B1372124FE}" dt="2022-12-02T09:37:04.713" v="4204" actId="478"/>
          <ac:spMkLst>
            <pc:docMk/>
            <pc:sldMk cId="2118642744" sldId="356"/>
            <ac:spMk id="6" creationId="{00000000-0000-0000-0000-000000000000}"/>
          </ac:spMkLst>
        </pc:spChg>
        <pc:spChg chg="mod">
          <ac:chgData name="Rachel Kok" userId="adad1452-82d9-432f-b3d0-d27e1e0205a0" providerId="ADAL" clId="{205D0F76-40E7-4134-A13B-82B1372124FE}" dt="2022-11-22T08:12:55.673" v="2524" actId="1076"/>
          <ac:spMkLst>
            <pc:docMk/>
            <pc:sldMk cId="2118642744" sldId="356"/>
            <ac:spMk id="11" creationId="{00000000-0000-0000-0000-000000000000}"/>
          </ac:spMkLst>
        </pc:spChg>
        <pc:spChg chg="mod">
          <ac:chgData name="Rachel Kok" userId="adad1452-82d9-432f-b3d0-d27e1e0205a0" providerId="ADAL" clId="{205D0F76-40E7-4134-A13B-82B1372124FE}" dt="2022-11-22T08:57:49.997" v="3397" actId="1076"/>
          <ac:spMkLst>
            <pc:docMk/>
            <pc:sldMk cId="2118642744" sldId="356"/>
            <ac:spMk id="13" creationId="{00000000-0000-0000-0000-000000000000}"/>
          </ac:spMkLst>
        </pc:spChg>
        <pc:spChg chg="mod">
          <ac:chgData name="Rachel Kok" userId="adad1452-82d9-432f-b3d0-d27e1e0205a0" providerId="ADAL" clId="{205D0F76-40E7-4134-A13B-82B1372124FE}" dt="2022-12-02T09:37:11.985" v="4208" actId="1076"/>
          <ac:spMkLst>
            <pc:docMk/>
            <pc:sldMk cId="2118642744" sldId="356"/>
            <ac:spMk id="16" creationId="{00000000-0000-0000-0000-000000000000}"/>
          </ac:spMkLst>
        </pc:spChg>
        <pc:spChg chg="add mod">
          <ac:chgData name="Rachel Kok" userId="adad1452-82d9-432f-b3d0-d27e1e0205a0" providerId="ADAL" clId="{205D0F76-40E7-4134-A13B-82B1372124FE}" dt="2022-12-02T09:37:23.119" v="4222" actId="14100"/>
          <ac:spMkLst>
            <pc:docMk/>
            <pc:sldMk cId="2118642744" sldId="356"/>
            <ac:spMk id="18" creationId="{921984DE-07A4-4C12-B162-9CB89BF39BF1}"/>
          </ac:spMkLst>
        </pc:spChg>
        <pc:spChg chg="mod">
          <ac:chgData name="Rachel Kok" userId="adad1452-82d9-432f-b3d0-d27e1e0205a0" providerId="ADAL" clId="{205D0F76-40E7-4134-A13B-82B1372124FE}" dt="2022-11-22T08:58:14.422" v="3399" actId="1076"/>
          <ac:spMkLst>
            <pc:docMk/>
            <pc:sldMk cId="2118642744" sldId="356"/>
            <ac:spMk id="22" creationId="{FE4A40D4-BACC-4BF0-92DB-F6819392238F}"/>
          </ac:spMkLst>
        </pc:spChg>
        <pc:spChg chg="mod">
          <ac:chgData name="Rachel Kok" userId="adad1452-82d9-432f-b3d0-d27e1e0205a0" providerId="ADAL" clId="{205D0F76-40E7-4134-A13B-82B1372124FE}" dt="2022-11-22T08:58:24.540" v="3400" actId="1076"/>
          <ac:spMkLst>
            <pc:docMk/>
            <pc:sldMk cId="2118642744" sldId="356"/>
            <ac:spMk id="23" creationId="{05EE2504-D2E5-4CDC-96AA-6555299A8749}"/>
          </ac:spMkLst>
        </pc:spChg>
        <pc:spChg chg="mod">
          <ac:chgData name="Rachel Kok" userId="adad1452-82d9-432f-b3d0-d27e1e0205a0" providerId="ADAL" clId="{205D0F76-40E7-4134-A13B-82B1372124FE}" dt="2022-11-22T08:57:58.006" v="3398" actId="1076"/>
          <ac:spMkLst>
            <pc:docMk/>
            <pc:sldMk cId="2118642744" sldId="356"/>
            <ac:spMk id="26" creationId="{DCEFBDA7-AFBC-4E60-B427-2DCD9335E098}"/>
          </ac:spMkLst>
        </pc:spChg>
      </pc:sldChg>
      <pc:sldChg chg="addSp delSp modSp new mod setBg modNotesTx">
        <pc:chgData name="Rachel Kok" userId="adad1452-82d9-432f-b3d0-d27e1e0205a0" providerId="ADAL" clId="{205D0F76-40E7-4134-A13B-82B1372124FE}" dt="2022-11-22T08:52:52.474" v="3389" actId="20577"/>
        <pc:sldMkLst>
          <pc:docMk/>
          <pc:sldMk cId="1808562905" sldId="357"/>
        </pc:sldMkLst>
        <pc:spChg chg="del">
          <ac:chgData name="Rachel Kok" userId="adad1452-82d9-432f-b3d0-d27e1e0205a0" providerId="ADAL" clId="{205D0F76-40E7-4134-A13B-82B1372124FE}" dt="2022-11-22T08:27:31.608" v="2648" actId="478"/>
          <ac:spMkLst>
            <pc:docMk/>
            <pc:sldMk cId="1808562905" sldId="357"/>
            <ac:spMk id="2" creationId="{53B15E1C-66A3-4400-B426-6D5131780323}"/>
          </ac:spMkLst>
        </pc:spChg>
        <pc:spChg chg="del">
          <ac:chgData name="Rachel Kok" userId="adad1452-82d9-432f-b3d0-d27e1e0205a0" providerId="ADAL" clId="{205D0F76-40E7-4134-A13B-82B1372124FE}" dt="2022-11-22T08:27:30.042" v="2647" actId="478"/>
          <ac:spMkLst>
            <pc:docMk/>
            <pc:sldMk cId="1808562905" sldId="357"/>
            <ac:spMk id="3" creationId="{BFF1B69D-17FA-46DF-8CA5-BE54902FF87D}"/>
          </ac:spMkLst>
        </pc:spChg>
        <pc:spChg chg="del">
          <ac:chgData name="Rachel Kok" userId="adad1452-82d9-432f-b3d0-d27e1e0205a0" providerId="ADAL" clId="{205D0F76-40E7-4134-A13B-82B1372124FE}" dt="2022-11-22T08:27:32.911" v="2649" actId="478"/>
          <ac:spMkLst>
            <pc:docMk/>
            <pc:sldMk cId="1808562905" sldId="357"/>
            <ac:spMk id="4" creationId="{24B32961-3FE6-4ABF-8EE2-6A25644422A6}"/>
          </ac:spMkLst>
        </pc:spChg>
        <pc:picChg chg="add mod">
          <ac:chgData name="Rachel Kok" userId="adad1452-82d9-432f-b3d0-d27e1e0205a0" providerId="ADAL" clId="{205D0F76-40E7-4134-A13B-82B1372124FE}" dt="2022-11-22T08:27:52.164" v="2656" actId="1076"/>
          <ac:picMkLst>
            <pc:docMk/>
            <pc:sldMk cId="1808562905" sldId="357"/>
            <ac:picMk id="6" creationId="{A27E7788-F87D-4ED7-B37C-A6278C44AF69}"/>
          </ac:picMkLst>
        </pc:picChg>
      </pc:sldChg>
    </pc:docChg>
  </pc:docChgLst>
  <pc:docChgLst>
    <pc:chgData name="Rachel Kok" userId="adad1452-82d9-432f-b3d0-d27e1e0205a0" providerId="ADAL" clId="{9147AB99-DBD5-4491-A98D-C8DDC9D38BE9}"/>
    <pc:docChg chg="custSel modSld">
      <pc:chgData name="Rachel Kok" userId="adad1452-82d9-432f-b3d0-d27e1e0205a0" providerId="ADAL" clId="{9147AB99-DBD5-4491-A98D-C8DDC9D38BE9}" dt="2022-12-14T11:48:49.870" v="262" actId="790"/>
      <pc:docMkLst>
        <pc:docMk/>
      </pc:docMkLst>
      <pc:sldChg chg="delCm">
        <pc:chgData name="Rachel Kok" userId="adad1452-82d9-432f-b3d0-d27e1e0205a0" providerId="ADAL" clId="{9147AB99-DBD5-4491-A98D-C8DDC9D38BE9}" dt="2022-12-14T11:45:21.981" v="6"/>
        <pc:sldMkLst>
          <pc:docMk/>
          <pc:sldMk cId="1559263503" sldId="261"/>
        </pc:sldMkLst>
      </pc:sldChg>
      <pc:sldChg chg="delSp modSp mod modNotesTx">
        <pc:chgData name="Rachel Kok" userId="adad1452-82d9-432f-b3d0-d27e1e0205a0" providerId="ADAL" clId="{9147AB99-DBD5-4491-A98D-C8DDC9D38BE9}" dt="2022-12-14T11:47:34.193" v="258" actId="20577"/>
        <pc:sldMkLst>
          <pc:docMk/>
          <pc:sldMk cId="3424165174" sldId="282"/>
        </pc:sldMkLst>
        <pc:picChg chg="mod">
          <ac:chgData name="Rachel Kok" userId="adad1452-82d9-432f-b3d0-d27e1e0205a0" providerId="ADAL" clId="{9147AB99-DBD5-4491-A98D-C8DDC9D38BE9}" dt="2022-12-14T11:27:37.799" v="5" actId="1076"/>
          <ac:picMkLst>
            <pc:docMk/>
            <pc:sldMk cId="3424165174" sldId="282"/>
            <ac:picMk id="6" creationId="{B687D7FD-5232-4041-BF85-DA2B5BBC1821}"/>
          </ac:picMkLst>
        </pc:picChg>
        <pc:picChg chg="mod">
          <ac:chgData name="Rachel Kok" userId="adad1452-82d9-432f-b3d0-d27e1e0205a0" providerId="ADAL" clId="{9147AB99-DBD5-4491-A98D-C8DDC9D38BE9}" dt="2022-12-14T11:27:35.190" v="4" actId="1076"/>
          <ac:picMkLst>
            <pc:docMk/>
            <pc:sldMk cId="3424165174" sldId="282"/>
            <ac:picMk id="7" creationId="{D0E15F5E-CB1D-4306-A3A1-85A9523BBED2}"/>
          </ac:picMkLst>
        </pc:picChg>
        <pc:picChg chg="del">
          <ac:chgData name="Rachel Kok" userId="adad1452-82d9-432f-b3d0-d27e1e0205a0" providerId="ADAL" clId="{9147AB99-DBD5-4491-A98D-C8DDC9D38BE9}" dt="2022-12-14T11:27:22.336" v="0" actId="478"/>
          <ac:picMkLst>
            <pc:docMk/>
            <pc:sldMk cId="3424165174" sldId="282"/>
            <ac:picMk id="10" creationId="{151C1E1C-21EE-4ABB-A02E-6CA5CED71D42}"/>
          </ac:picMkLst>
        </pc:picChg>
      </pc:sldChg>
      <pc:sldChg chg="modNotesTx">
        <pc:chgData name="Rachel Kok" userId="adad1452-82d9-432f-b3d0-d27e1e0205a0" providerId="ADAL" clId="{9147AB99-DBD5-4491-A98D-C8DDC9D38BE9}" dt="2022-12-14T11:47:52.787" v="259" actId="790"/>
        <pc:sldMkLst>
          <pc:docMk/>
          <pc:sldMk cId="3884050274" sldId="301"/>
        </pc:sldMkLst>
      </pc:sldChg>
      <pc:sldChg chg="modNotesTx">
        <pc:chgData name="Rachel Kok" userId="adad1452-82d9-432f-b3d0-d27e1e0205a0" providerId="ADAL" clId="{9147AB99-DBD5-4491-A98D-C8DDC9D38BE9}" dt="2022-12-14T11:48:07.201" v="260" actId="20577"/>
        <pc:sldMkLst>
          <pc:docMk/>
          <pc:sldMk cId="3927872437" sldId="302"/>
        </pc:sldMkLst>
      </pc:sldChg>
      <pc:sldChg chg="modNotesTx">
        <pc:chgData name="Rachel Kok" userId="adad1452-82d9-432f-b3d0-d27e1e0205a0" providerId="ADAL" clId="{9147AB99-DBD5-4491-A98D-C8DDC9D38BE9}" dt="2022-12-14T11:48:22.671" v="261" actId="790"/>
        <pc:sldMkLst>
          <pc:docMk/>
          <pc:sldMk cId="1889871630" sldId="355"/>
        </pc:sldMkLst>
      </pc:sldChg>
      <pc:sldChg chg="modNotesTx">
        <pc:chgData name="Rachel Kok" userId="adad1452-82d9-432f-b3d0-d27e1e0205a0" providerId="ADAL" clId="{9147AB99-DBD5-4491-A98D-C8DDC9D38BE9}" dt="2022-12-14T11:48:49.870" v="262" actId="790"/>
        <pc:sldMkLst>
          <pc:docMk/>
          <pc:sldMk cId="2118642744" sldId="356"/>
        </pc:sldMkLst>
      </pc:sldChg>
    </pc:docChg>
  </pc:docChgLst>
  <pc:docChgLst>
    <pc:chgData name="Rachel Kok" userId="adad1452-82d9-432f-b3d0-d27e1e0205a0" providerId="ADAL" clId="{5B18428A-05B3-4EAC-9DE7-935767B2313C}"/>
    <pc:docChg chg="undo custSel addSld delSld modSld sldOrd">
      <pc:chgData name="Rachel Kok" userId="adad1452-82d9-432f-b3d0-d27e1e0205a0" providerId="ADAL" clId="{5B18428A-05B3-4EAC-9DE7-935767B2313C}" dt="2022-11-15T14:57:06.430" v="2273"/>
      <pc:docMkLst>
        <pc:docMk/>
      </pc:docMkLst>
      <pc:sldChg chg="modSp mod modNotesTx">
        <pc:chgData name="Rachel Kok" userId="adad1452-82d9-432f-b3d0-d27e1e0205a0" providerId="ADAL" clId="{5B18428A-05B3-4EAC-9DE7-935767B2313C}" dt="2022-11-15T09:33:11.907" v="27"/>
        <pc:sldMkLst>
          <pc:docMk/>
          <pc:sldMk cId="746863241" sldId="257"/>
        </pc:sldMkLst>
        <pc:spChg chg="mod">
          <ac:chgData name="Rachel Kok" userId="adad1452-82d9-432f-b3d0-d27e1e0205a0" providerId="ADAL" clId="{5B18428A-05B3-4EAC-9DE7-935767B2313C}" dt="2022-11-15T09:32:42.637" v="1" actId="20577"/>
          <ac:spMkLst>
            <pc:docMk/>
            <pc:sldMk cId="746863241" sldId="257"/>
            <ac:spMk id="9" creationId="{00000000-0000-0000-0000-000000000000}"/>
          </ac:spMkLst>
        </pc:spChg>
        <pc:spChg chg="mod">
          <ac:chgData name="Rachel Kok" userId="adad1452-82d9-432f-b3d0-d27e1e0205a0" providerId="ADAL" clId="{5B18428A-05B3-4EAC-9DE7-935767B2313C}" dt="2022-11-15T09:32:55.782" v="26" actId="1076"/>
          <ac:spMkLst>
            <pc:docMk/>
            <pc:sldMk cId="746863241" sldId="257"/>
            <ac:spMk id="10" creationId="{00000000-0000-0000-0000-000000000000}"/>
          </ac:spMkLst>
        </pc:spChg>
      </pc:sldChg>
      <pc:sldChg chg="del">
        <pc:chgData name="Rachel Kok" userId="adad1452-82d9-432f-b3d0-d27e1e0205a0" providerId="ADAL" clId="{5B18428A-05B3-4EAC-9DE7-935767B2313C}" dt="2022-11-15T11:56:13.369" v="1649" actId="47"/>
        <pc:sldMkLst>
          <pc:docMk/>
          <pc:sldMk cId="3596291455" sldId="260"/>
        </pc:sldMkLst>
      </pc:sldChg>
      <pc:sldChg chg="addSp delSp modSp add del mod modAnim modNotesTx">
        <pc:chgData name="Rachel Kok" userId="adad1452-82d9-432f-b3d0-d27e1e0205a0" providerId="ADAL" clId="{5B18428A-05B3-4EAC-9DE7-935767B2313C}" dt="2022-11-15T12:07:22.942" v="2040" actId="14100"/>
        <pc:sldMkLst>
          <pc:docMk/>
          <pc:sldMk cId="1559263503" sldId="261"/>
        </pc:sldMkLst>
        <pc:spChg chg="mod">
          <ac:chgData name="Rachel Kok" userId="adad1452-82d9-432f-b3d0-d27e1e0205a0" providerId="ADAL" clId="{5B18428A-05B3-4EAC-9DE7-935767B2313C}" dt="2022-11-15T12:03:36.207" v="2028" actId="1076"/>
          <ac:spMkLst>
            <pc:docMk/>
            <pc:sldMk cId="1559263503" sldId="261"/>
            <ac:spMk id="2" creationId="{00000000-0000-0000-0000-000000000000}"/>
          </ac:spMkLst>
        </pc:spChg>
        <pc:spChg chg="mod">
          <ac:chgData name="Rachel Kok" userId="adad1452-82d9-432f-b3d0-d27e1e0205a0" providerId="ADAL" clId="{5B18428A-05B3-4EAC-9DE7-935767B2313C}" dt="2022-11-15T12:04:55.048" v="2036" actId="1076"/>
          <ac:spMkLst>
            <pc:docMk/>
            <pc:sldMk cId="1559263503" sldId="261"/>
            <ac:spMk id="5" creationId="{00000000-0000-0000-0000-000000000000}"/>
          </ac:spMkLst>
        </pc:spChg>
        <pc:spChg chg="mod">
          <ac:chgData name="Rachel Kok" userId="adad1452-82d9-432f-b3d0-d27e1e0205a0" providerId="ADAL" clId="{5B18428A-05B3-4EAC-9DE7-935767B2313C}" dt="2022-11-15T12:04:48.852" v="2035" actId="1076"/>
          <ac:spMkLst>
            <pc:docMk/>
            <pc:sldMk cId="1559263503" sldId="261"/>
            <ac:spMk id="6" creationId="{00000000-0000-0000-0000-000000000000}"/>
          </ac:spMkLst>
        </pc:spChg>
        <pc:spChg chg="mod">
          <ac:chgData name="Rachel Kok" userId="adad1452-82d9-432f-b3d0-d27e1e0205a0" providerId="ADAL" clId="{5B18428A-05B3-4EAC-9DE7-935767B2313C}" dt="2022-11-15T12:03:30.470" v="2027" actId="1076"/>
          <ac:spMkLst>
            <pc:docMk/>
            <pc:sldMk cId="1559263503" sldId="261"/>
            <ac:spMk id="11" creationId="{00000000-0000-0000-0000-000000000000}"/>
          </ac:spMkLst>
        </pc:spChg>
        <pc:spChg chg="mod">
          <ac:chgData name="Rachel Kok" userId="adad1452-82d9-432f-b3d0-d27e1e0205a0" providerId="ADAL" clId="{5B18428A-05B3-4EAC-9DE7-935767B2313C}" dt="2022-11-15T12:03:43.421" v="2029" actId="1076"/>
          <ac:spMkLst>
            <pc:docMk/>
            <pc:sldMk cId="1559263503" sldId="261"/>
            <ac:spMk id="13" creationId="{00000000-0000-0000-0000-000000000000}"/>
          </ac:spMkLst>
        </pc:spChg>
        <pc:spChg chg="mod">
          <ac:chgData name="Rachel Kok" userId="adad1452-82d9-432f-b3d0-d27e1e0205a0" providerId="ADAL" clId="{5B18428A-05B3-4EAC-9DE7-935767B2313C}" dt="2022-11-15T12:04:40.242" v="2033" actId="1076"/>
          <ac:spMkLst>
            <pc:docMk/>
            <pc:sldMk cId="1559263503" sldId="261"/>
            <ac:spMk id="16" creationId="{00000000-0000-0000-0000-000000000000}"/>
          </ac:spMkLst>
        </pc:spChg>
        <pc:spChg chg="add mod">
          <ac:chgData name="Rachel Kok" userId="adad1452-82d9-432f-b3d0-d27e1e0205a0" providerId="ADAL" clId="{5B18428A-05B3-4EAC-9DE7-935767B2313C}" dt="2022-11-15T12:03:48.102" v="2030" actId="1076"/>
          <ac:spMkLst>
            <pc:docMk/>
            <pc:sldMk cId="1559263503" sldId="261"/>
            <ac:spMk id="18" creationId="{7CCB8731-CF33-406E-86DE-D79AAA877384}"/>
          </ac:spMkLst>
        </pc:spChg>
        <pc:spChg chg="mod">
          <ac:chgData name="Rachel Kok" userId="adad1452-82d9-432f-b3d0-d27e1e0205a0" providerId="ADAL" clId="{5B18428A-05B3-4EAC-9DE7-935767B2313C}" dt="2022-11-15T12:04:03.965" v="2032" actId="1076"/>
          <ac:spMkLst>
            <pc:docMk/>
            <pc:sldMk cId="1559263503" sldId="261"/>
            <ac:spMk id="19" creationId="{52FBF038-8918-4BF3-8DB1-CF148CE3519F}"/>
          </ac:spMkLst>
        </pc:spChg>
        <pc:spChg chg="add mod">
          <ac:chgData name="Rachel Kok" userId="adad1452-82d9-432f-b3d0-d27e1e0205a0" providerId="ADAL" clId="{5B18428A-05B3-4EAC-9DE7-935767B2313C}" dt="2022-11-15T12:02:37.543" v="2025" actId="1076"/>
          <ac:spMkLst>
            <pc:docMk/>
            <pc:sldMk cId="1559263503" sldId="261"/>
            <ac:spMk id="20" creationId="{D7C16FEB-5273-4975-9D83-4E6E64EFD824}"/>
          </ac:spMkLst>
        </pc:spChg>
        <pc:spChg chg="mod">
          <ac:chgData name="Rachel Kok" userId="adad1452-82d9-432f-b3d0-d27e1e0205a0" providerId="ADAL" clId="{5B18428A-05B3-4EAC-9DE7-935767B2313C}" dt="2022-11-15T12:02:07.617" v="2017" actId="1076"/>
          <ac:spMkLst>
            <pc:docMk/>
            <pc:sldMk cId="1559263503" sldId="261"/>
            <ac:spMk id="22" creationId="{FE4A40D4-BACC-4BF0-92DB-F6819392238F}"/>
          </ac:spMkLst>
        </pc:spChg>
        <pc:spChg chg="mod">
          <ac:chgData name="Rachel Kok" userId="adad1452-82d9-432f-b3d0-d27e1e0205a0" providerId="ADAL" clId="{5B18428A-05B3-4EAC-9DE7-935767B2313C}" dt="2022-11-15T12:02:20.088" v="2021" actId="1076"/>
          <ac:spMkLst>
            <pc:docMk/>
            <pc:sldMk cId="1559263503" sldId="261"/>
            <ac:spMk id="23" creationId="{05EE2504-D2E5-4CDC-96AA-6555299A8749}"/>
          </ac:spMkLst>
        </pc:spChg>
        <pc:spChg chg="mod">
          <ac:chgData name="Rachel Kok" userId="adad1452-82d9-432f-b3d0-d27e1e0205a0" providerId="ADAL" clId="{5B18428A-05B3-4EAC-9DE7-935767B2313C}" dt="2022-11-15T12:02:32.075" v="2023" actId="1076"/>
          <ac:spMkLst>
            <pc:docMk/>
            <pc:sldMk cId="1559263503" sldId="261"/>
            <ac:spMk id="26" creationId="{DCEFBDA7-AFBC-4E60-B427-2DCD9335E098}"/>
          </ac:spMkLst>
        </pc:spChg>
        <pc:picChg chg="del">
          <ac:chgData name="Rachel Kok" userId="adad1452-82d9-432f-b3d0-d27e1e0205a0" providerId="ADAL" clId="{5B18428A-05B3-4EAC-9DE7-935767B2313C}" dt="2022-11-15T12:02:02.633" v="2016" actId="478"/>
          <ac:picMkLst>
            <pc:docMk/>
            <pc:sldMk cId="1559263503" sldId="261"/>
            <ac:picMk id="4" creationId="{D50A59D9-4D28-4325-A320-521DB3CB9252}"/>
          </ac:picMkLst>
        </pc:picChg>
        <pc:picChg chg="add mod">
          <ac:chgData name="Rachel Kok" userId="adad1452-82d9-432f-b3d0-d27e1e0205a0" providerId="ADAL" clId="{5B18428A-05B3-4EAC-9DE7-935767B2313C}" dt="2022-11-15T12:07:22.942" v="2040" actId="14100"/>
          <ac:picMkLst>
            <pc:docMk/>
            <pc:sldMk cId="1559263503" sldId="261"/>
            <ac:picMk id="7" creationId="{08EFF1EA-4D7C-4D0B-8478-B10C0ABDF56C}"/>
          </ac:picMkLst>
        </pc:picChg>
        <pc:picChg chg="add mod">
          <ac:chgData name="Rachel Kok" userId="adad1452-82d9-432f-b3d0-d27e1e0205a0" providerId="ADAL" clId="{5B18428A-05B3-4EAC-9DE7-935767B2313C}" dt="2022-11-15T09:49:16.841" v="454" actId="1076"/>
          <ac:picMkLst>
            <pc:docMk/>
            <pc:sldMk cId="1559263503" sldId="261"/>
            <ac:picMk id="7" creationId="{F7DF92E0-914A-4257-8E39-86B5A7270A6C}"/>
          </ac:picMkLst>
        </pc:picChg>
        <pc:picChg chg="mod">
          <ac:chgData name="Rachel Kok" userId="adad1452-82d9-432f-b3d0-d27e1e0205a0" providerId="ADAL" clId="{5B18428A-05B3-4EAC-9DE7-935767B2313C}" dt="2022-11-15T12:03:58.022" v="2031" actId="1076"/>
          <ac:picMkLst>
            <pc:docMk/>
            <pc:sldMk cId="1559263503" sldId="261"/>
            <ac:picMk id="17" creationId="{BDF82183-021F-4C4A-8F9A-8850422FC9DE}"/>
          </ac:picMkLst>
        </pc:picChg>
      </pc:sldChg>
      <pc:sldChg chg="del">
        <pc:chgData name="Rachel Kok" userId="adad1452-82d9-432f-b3d0-d27e1e0205a0" providerId="ADAL" clId="{5B18428A-05B3-4EAC-9DE7-935767B2313C}" dt="2022-11-15T11:56:13.369" v="1649" actId="47"/>
        <pc:sldMkLst>
          <pc:docMk/>
          <pc:sldMk cId="1683527526" sldId="263"/>
        </pc:sldMkLst>
      </pc:sldChg>
      <pc:sldChg chg="del">
        <pc:chgData name="Rachel Kok" userId="adad1452-82d9-432f-b3d0-d27e1e0205a0" providerId="ADAL" clId="{5B18428A-05B3-4EAC-9DE7-935767B2313C}" dt="2022-11-15T11:56:13.369" v="1649" actId="47"/>
        <pc:sldMkLst>
          <pc:docMk/>
          <pc:sldMk cId="219433745" sldId="264"/>
        </pc:sldMkLst>
      </pc:sldChg>
      <pc:sldChg chg="del">
        <pc:chgData name="Rachel Kok" userId="adad1452-82d9-432f-b3d0-d27e1e0205a0" providerId="ADAL" clId="{5B18428A-05B3-4EAC-9DE7-935767B2313C}" dt="2022-11-15T11:56:13.369" v="1649" actId="47"/>
        <pc:sldMkLst>
          <pc:docMk/>
          <pc:sldMk cId="3490500100" sldId="265"/>
        </pc:sldMkLst>
      </pc:sldChg>
      <pc:sldChg chg="del">
        <pc:chgData name="Rachel Kok" userId="adad1452-82d9-432f-b3d0-d27e1e0205a0" providerId="ADAL" clId="{5B18428A-05B3-4EAC-9DE7-935767B2313C}" dt="2022-11-15T11:56:13.369" v="1649" actId="47"/>
        <pc:sldMkLst>
          <pc:docMk/>
          <pc:sldMk cId="2965185243" sldId="266"/>
        </pc:sldMkLst>
      </pc:sldChg>
      <pc:sldChg chg="del">
        <pc:chgData name="Rachel Kok" userId="adad1452-82d9-432f-b3d0-d27e1e0205a0" providerId="ADAL" clId="{5B18428A-05B3-4EAC-9DE7-935767B2313C}" dt="2022-11-15T11:56:13.369" v="1649" actId="47"/>
        <pc:sldMkLst>
          <pc:docMk/>
          <pc:sldMk cId="161894019" sldId="267"/>
        </pc:sldMkLst>
      </pc:sldChg>
      <pc:sldChg chg="del">
        <pc:chgData name="Rachel Kok" userId="adad1452-82d9-432f-b3d0-d27e1e0205a0" providerId="ADAL" clId="{5B18428A-05B3-4EAC-9DE7-935767B2313C}" dt="2022-11-15T11:56:13.369" v="1649" actId="47"/>
        <pc:sldMkLst>
          <pc:docMk/>
          <pc:sldMk cId="3958698892" sldId="268"/>
        </pc:sldMkLst>
      </pc:sldChg>
      <pc:sldChg chg="del">
        <pc:chgData name="Rachel Kok" userId="adad1452-82d9-432f-b3d0-d27e1e0205a0" providerId="ADAL" clId="{5B18428A-05B3-4EAC-9DE7-935767B2313C}" dt="2022-11-15T11:56:13.369" v="1649" actId="47"/>
        <pc:sldMkLst>
          <pc:docMk/>
          <pc:sldMk cId="1461375272" sldId="269"/>
        </pc:sldMkLst>
      </pc:sldChg>
      <pc:sldChg chg="del">
        <pc:chgData name="Rachel Kok" userId="adad1452-82d9-432f-b3d0-d27e1e0205a0" providerId="ADAL" clId="{5B18428A-05B3-4EAC-9DE7-935767B2313C}" dt="2022-11-15T11:56:13.369" v="1649" actId="47"/>
        <pc:sldMkLst>
          <pc:docMk/>
          <pc:sldMk cId="1881525536" sldId="270"/>
        </pc:sldMkLst>
      </pc:sldChg>
      <pc:sldChg chg="del">
        <pc:chgData name="Rachel Kok" userId="adad1452-82d9-432f-b3d0-d27e1e0205a0" providerId="ADAL" clId="{5B18428A-05B3-4EAC-9DE7-935767B2313C}" dt="2022-11-15T11:56:13.369" v="1649" actId="47"/>
        <pc:sldMkLst>
          <pc:docMk/>
          <pc:sldMk cId="1210744867" sldId="271"/>
        </pc:sldMkLst>
      </pc:sldChg>
      <pc:sldChg chg="del">
        <pc:chgData name="Rachel Kok" userId="adad1452-82d9-432f-b3d0-d27e1e0205a0" providerId="ADAL" clId="{5B18428A-05B3-4EAC-9DE7-935767B2313C}" dt="2022-11-15T11:56:13.369" v="1649" actId="47"/>
        <pc:sldMkLst>
          <pc:docMk/>
          <pc:sldMk cId="2060594676" sldId="272"/>
        </pc:sldMkLst>
      </pc:sldChg>
      <pc:sldChg chg="del">
        <pc:chgData name="Rachel Kok" userId="adad1452-82d9-432f-b3d0-d27e1e0205a0" providerId="ADAL" clId="{5B18428A-05B3-4EAC-9DE7-935767B2313C}" dt="2022-11-15T11:56:13.369" v="1649" actId="47"/>
        <pc:sldMkLst>
          <pc:docMk/>
          <pc:sldMk cId="2549590837" sldId="273"/>
        </pc:sldMkLst>
      </pc:sldChg>
      <pc:sldChg chg="del">
        <pc:chgData name="Rachel Kok" userId="adad1452-82d9-432f-b3d0-d27e1e0205a0" providerId="ADAL" clId="{5B18428A-05B3-4EAC-9DE7-935767B2313C}" dt="2022-11-15T11:56:13.369" v="1649" actId="47"/>
        <pc:sldMkLst>
          <pc:docMk/>
          <pc:sldMk cId="3265525773" sldId="274"/>
        </pc:sldMkLst>
      </pc:sldChg>
      <pc:sldChg chg="del">
        <pc:chgData name="Rachel Kok" userId="adad1452-82d9-432f-b3d0-d27e1e0205a0" providerId="ADAL" clId="{5B18428A-05B3-4EAC-9DE7-935767B2313C}" dt="2022-11-15T11:56:13.369" v="1649" actId="47"/>
        <pc:sldMkLst>
          <pc:docMk/>
          <pc:sldMk cId="2584335524" sldId="275"/>
        </pc:sldMkLst>
      </pc:sldChg>
      <pc:sldChg chg="del">
        <pc:chgData name="Rachel Kok" userId="adad1452-82d9-432f-b3d0-d27e1e0205a0" providerId="ADAL" clId="{5B18428A-05B3-4EAC-9DE7-935767B2313C}" dt="2022-11-15T11:56:13.369" v="1649" actId="47"/>
        <pc:sldMkLst>
          <pc:docMk/>
          <pc:sldMk cId="1378625907" sldId="276"/>
        </pc:sldMkLst>
      </pc:sldChg>
      <pc:sldChg chg="del">
        <pc:chgData name="Rachel Kok" userId="adad1452-82d9-432f-b3d0-d27e1e0205a0" providerId="ADAL" clId="{5B18428A-05B3-4EAC-9DE7-935767B2313C}" dt="2022-11-15T11:56:13.369" v="1649" actId="47"/>
        <pc:sldMkLst>
          <pc:docMk/>
          <pc:sldMk cId="1709383530" sldId="277"/>
        </pc:sldMkLst>
      </pc:sldChg>
      <pc:sldChg chg="addSp delSp modSp add mod modAnim">
        <pc:chgData name="Rachel Kok" userId="adad1452-82d9-432f-b3d0-d27e1e0205a0" providerId="ADAL" clId="{5B18428A-05B3-4EAC-9DE7-935767B2313C}" dt="2022-11-15T10:15:18.879" v="1230" actId="478"/>
        <pc:sldMkLst>
          <pc:docMk/>
          <pc:sldMk cId="763587334" sldId="278"/>
        </pc:sldMkLst>
        <pc:spChg chg="mod">
          <ac:chgData name="Rachel Kok" userId="adad1452-82d9-432f-b3d0-d27e1e0205a0" providerId="ADAL" clId="{5B18428A-05B3-4EAC-9DE7-935767B2313C}" dt="2022-11-15T10:13:36.404" v="1170" actId="122"/>
          <ac:spMkLst>
            <pc:docMk/>
            <pc:sldMk cId="763587334" sldId="278"/>
            <ac:spMk id="2" creationId="{3BE19A80-FB88-42F6-AF05-9E1839B945E4}"/>
          </ac:spMkLst>
        </pc:spChg>
        <pc:spChg chg="del">
          <ac:chgData name="Rachel Kok" userId="adad1452-82d9-432f-b3d0-d27e1e0205a0" providerId="ADAL" clId="{5B18428A-05B3-4EAC-9DE7-935767B2313C}" dt="2022-11-15T10:14:21.009" v="1213" actId="478"/>
          <ac:spMkLst>
            <pc:docMk/>
            <pc:sldMk cId="763587334" sldId="278"/>
            <ac:spMk id="3" creationId="{C5543C23-9643-4890-B0E9-7C69C8BB12EA}"/>
          </ac:spMkLst>
        </pc:spChg>
        <pc:spChg chg="add mod">
          <ac:chgData name="Rachel Kok" userId="adad1452-82d9-432f-b3d0-d27e1e0205a0" providerId="ADAL" clId="{5B18428A-05B3-4EAC-9DE7-935767B2313C}" dt="2022-11-15T10:14:46.047" v="1223" actId="1076"/>
          <ac:spMkLst>
            <pc:docMk/>
            <pc:sldMk cId="763587334" sldId="278"/>
            <ac:spMk id="5" creationId="{7BFC5C42-92F7-49E6-A34C-241D864885EA}"/>
          </ac:spMkLst>
        </pc:spChg>
        <pc:spChg chg="add mod">
          <ac:chgData name="Rachel Kok" userId="adad1452-82d9-432f-b3d0-d27e1e0205a0" providerId="ADAL" clId="{5B18428A-05B3-4EAC-9DE7-935767B2313C}" dt="2022-11-15T10:14:42.484" v="1222" actId="1076"/>
          <ac:spMkLst>
            <pc:docMk/>
            <pc:sldMk cId="763587334" sldId="278"/>
            <ac:spMk id="6" creationId="{B15B558A-B1B3-4A43-B102-388337D1D3FF}"/>
          </ac:spMkLst>
        </pc:spChg>
        <pc:spChg chg="add del mod">
          <ac:chgData name="Rachel Kok" userId="adad1452-82d9-432f-b3d0-d27e1e0205a0" providerId="ADAL" clId="{5B18428A-05B3-4EAC-9DE7-935767B2313C}" dt="2022-11-15T10:15:18.879" v="1230" actId="478"/>
          <ac:spMkLst>
            <pc:docMk/>
            <pc:sldMk cId="763587334" sldId="278"/>
            <ac:spMk id="8" creationId="{3BD1A30E-D817-47A7-8ACD-AF70FAEF5CC8}"/>
          </ac:spMkLst>
        </pc:spChg>
        <pc:spChg chg="add mod">
          <ac:chgData name="Rachel Kok" userId="adad1452-82d9-432f-b3d0-d27e1e0205a0" providerId="ADAL" clId="{5B18428A-05B3-4EAC-9DE7-935767B2313C}" dt="2022-11-15T10:15:14.519" v="1228"/>
          <ac:spMkLst>
            <pc:docMk/>
            <pc:sldMk cId="763587334" sldId="278"/>
            <ac:spMk id="10" creationId="{A2204B6D-1400-46D6-9E6D-CCBE58C7FF79}"/>
          </ac:spMkLst>
        </pc:spChg>
        <pc:picChg chg="add del mod">
          <ac:chgData name="Rachel Kok" userId="adad1452-82d9-432f-b3d0-d27e1e0205a0" providerId="ADAL" clId="{5B18428A-05B3-4EAC-9DE7-935767B2313C}" dt="2022-11-15T10:15:16.997" v="1229" actId="478"/>
          <ac:picMkLst>
            <pc:docMk/>
            <pc:sldMk cId="763587334" sldId="278"/>
            <ac:picMk id="7" creationId="{3B7B5DD0-E239-40BC-9274-DC00DCD5F245}"/>
          </ac:picMkLst>
        </pc:picChg>
        <pc:picChg chg="add mod">
          <ac:chgData name="Rachel Kok" userId="adad1452-82d9-432f-b3d0-d27e1e0205a0" providerId="ADAL" clId="{5B18428A-05B3-4EAC-9DE7-935767B2313C}" dt="2022-11-15T10:15:14.519" v="1228"/>
          <ac:picMkLst>
            <pc:docMk/>
            <pc:sldMk cId="763587334" sldId="278"/>
            <ac:picMk id="9" creationId="{A06E2B28-EF29-4804-B829-686E17C5C714}"/>
          </ac:picMkLst>
        </pc:picChg>
      </pc:sldChg>
      <pc:sldChg chg="del">
        <pc:chgData name="Rachel Kok" userId="adad1452-82d9-432f-b3d0-d27e1e0205a0" providerId="ADAL" clId="{5B18428A-05B3-4EAC-9DE7-935767B2313C}" dt="2022-11-15T11:56:13.369" v="1649" actId="47"/>
        <pc:sldMkLst>
          <pc:docMk/>
          <pc:sldMk cId="950409259" sldId="279"/>
        </pc:sldMkLst>
      </pc:sldChg>
      <pc:sldChg chg="del">
        <pc:chgData name="Rachel Kok" userId="adad1452-82d9-432f-b3d0-d27e1e0205a0" providerId="ADAL" clId="{5B18428A-05B3-4EAC-9DE7-935767B2313C}" dt="2022-11-15T11:56:13.369" v="1649" actId="47"/>
        <pc:sldMkLst>
          <pc:docMk/>
          <pc:sldMk cId="210026977" sldId="281"/>
        </pc:sldMkLst>
      </pc:sldChg>
      <pc:sldChg chg="modSp del ord">
        <pc:chgData name="Rachel Kok" userId="adad1452-82d9-432f-b3d0-d27e1e0205a0" providerId="ADAL" clId="{5B18428A-05B3-4EAC-9DE7-935767B2313C}" dt="2022-11-15T11:56:13.369" v="1649" actId="47"/>
        <pc:sldMkLst>
          <pc:docMk/>
          <pc:sldMk cId="3424165174" sldId="282"/>
        </pc:sldMkLst>
        <pc:picChg chg="mod">
          <ac:chgData name="Rachel Kok" userId="adad1452-82d9-432f-b3d0-d27e1e0205a0" providerId="ADAL" clId="{5B18428A-05B3-4EAC-9DE7-935767B2313C}" dt="2022-11-15T10:15:40.623" v="1234" actId="1076"/>
          <ac:picMkLst>
            <pc:docMk/>
            <pc:sldMk cId="3424165174" sldId="282"/>
            <ac:picMk id="17" creationId="{E5B13013-2A36-4F4C-AF3F-0C3B8A4F07B2}"/>
          </ac:picMkLst>
        </pc:picChg>
      </pc:sldChg>
      <pc:sldChg chg="del">
        <pc:chgData name="Rachel Kok" userId="adad1452-82d9-432f-b3d0-d27e1e0205a0" providerId="ADAL" clId="{5B18428A-05B3-4EAC-9DE7-935767B2313C}" dt="2022-11-15T11:56:13.369" v="1649" actId="47"/>
        <pc:sldMkLst>
          <pc:docMk/>
          <pc:sldMk cId="4102579393" sldId="283"/>
        </pc:sldMkLst>
      </pc:sldChg>
      <pc:sldChg chg="del">
        <pc:chgData name="Rachel Kok" userId="adad1452-82d9-432f-b3d0-d27e1e0205a0" providerId="ADAL" clId="{5B18428A-05B3-4EAC-9DE7-935767B2313C}" dt="2022-11-15T11:56:13.369" v="1649" actId="47"/>
        <pc:sldMkLst>
          <pc:docMk/>
          <pc:sldMk cId="2598313908" sldId="284"/>
        </pc:sldMkLst>
      </pc:sldChg>
      <pc:sldChg chg="del">
        <pc:chgData name="Rachel Kok" userId="adad1452-82d9-432f-b3d0-d27e1e0205a0" providerId="ADAL" clId="{5B18428A-05B3-4EAC-9DE7-935767B2313C}" dt="2022-11-15T11:56:13.369" v="1649" actId="47"/>
        <pc:sldMkLst>
          <pc:docMk/>
          <pc:sldMk cId="2794623927" sldId="285"/>
        </pc:sldMkLst>
      </pc:sldChg>
      <pc:sldChg chg="del">
        <pc:chgData name="Rachel Kok" userId="adad1452-82d9-432f-b3d0-d27e1e0205a0" providerId="ADAL" clId="{5B18428A-05B3-4EAC-9DE7-935767B2313C}" dt="2022-11-15T11:56:13.369" v="1649" actId="47"/>
        <pc:sldMkLst>
          <pc:docMk/>
          <pc:sldMk cId="1728458752" sldId="286"/>
        </pc:sldMkLst>
      </pc:sldChg>
      <pc:sldChg chg="del">
        <pc:chgData name="Rachel Kok" userId="adad1452-82d9-432f-b3d0-d27e1e0205a0" providerId="ADAL" clId="{5B18428A-05B3-4EAC-9DE7-935767B2313C}" dt="2022-11-15T11:56:13.369" v="1649" actId="47"/>
        <pc:sldMkLst>
          <pc:docMk/>
          <pc:sldMk cId="633610589" sldId="287"/>
        </pc:sldMkLst>
      </pc:sldChg>
      <pc:sldChg chg="del">
        <pc:chgData name="Rachel Kok" userId="adad1452-82d9-432f-b3d0-d27e1e0205a0" providerId="ADAL" clId="{5B18428A-05B3-4EAC-9DE7-935767B2313C}" dt="2022-11-15T11:56:13.369" v="1649" actId="47"/>
        <pc:sldMkLst>
          <pc:docMk/>
          <pc:sldMk cId="643121537" sldId="288"/>
        </pc:sldMkLst>
      </pc:sldChg>
      <pc:sldChg chg="del">
        <pc:chgData name="Rachel Kok" userId="adad1452-82d9-432f-b3d0-d27e1e0205a0" providerId="ADAL" clId="{5B18428A-05B3-4EAC-9DE7-935767B2313C}" dt="2022-11-15T11:56:13.369" v="1649" actId="47"/>
        <pc:sldMkLst>
          <pc:docMk/>
          <pc:sldMk cId="1679376393" sldId="289"/>
        </pc:sldMkLst>
      </pc:sldChg>
      <pc:sldChg chg="del">
        <pc:chgData name="Rachel Kok" userId="adad1452-82d9-432f-b3d0-d27e1e0205a0" providerId="ADAL" clId="{5B18428A-05B3-4EAC-9DE7-935767B2313C}" dt="2022-11-15T11:56:13.369" v="1649" actId="47"/>
        <pc:sldMkLst>
          <pc:docMk/>
          <pc:sldMk cId="1618192341" sldId="290"/>
        </pc:sldMkLst>
      </pc:sldChg>
      <pc:sldChg chg="del">
        <pc:chgData name="Rachel Kok" userId="adad1452-82d9-432f-b3d0-d27e1e0205a0" providerId="ADAL" clId="{5B18428A-05B3-4EAC-9DE7-935767B2313C}" dt="2022-11-15T11:56:13.369" v="1649" actId="47"/>
        <pc:sldMkLst>
          <pc:docMk/>
          <pc:sldMk cId="193663" sldId="291"/>
        </pc:sldMkLst>
      </pc:sldChg>
      <pc:sldChg chg="del">
        <pc:chgData name="Rachel Kok" userId="adad1452-82d9-432f-b3d0-d27e1e0205a0" providerId="ADAL" clId="{5B18428A-05B3-4EAC-9DE7-935767B2313C}" dt="2022-11-15T11:56:13.369" v="1649" actId="47"/>
        <pc:sldMkLst>
          <pc:docMk/>
          <pc:sldMk cId="1141324569" sldId="292"/>
        </pc:sldMkLst>
      </pc:sldChg>
      <pc:sldChg chg="del">
        <pc:chgData name="Rachel Kok" userId="adad1452-82d9-432f-b3d0-d27e1e0205a0" providerId="ADAL" clId="{5B18428A-05B3-4EAC-9DE7-935767B2313C}" dt="2022-11-15T11:56:13.369" v="1649" actId="47"/>
        <pc:sldMkLst>
          <pc:docMk/>
          <pc:sldMk cId="2049154393" sldId="293"/>
        </pc:sldMkLst>
      </pc:sldChg>
      <pc:sldChg chg="del">
        <pc:chgData name="Rachel Kok" userId="adad1452-82d9-432f-b3d0-d27e1e0205a0" providerId="ADAL" clId="{5B18428A-05B3-4EAC-9DE7-935767B2313C}" dt="2022-11-15T11:56:13.369" v="1649" actId="47"/>
        <pc:sldMkLst>
          <pc:docMk/>
          <pc:sldMk cId="3205913796" sldId="294"/>
        </pc:sldMkLst>
      </pc:sldChg>
      <pc:sldChg chg="del">
        <pc:chgData name="Rachel Kok" userId="adad1452-82d9-432f-b3d0-d27e1e0205a0" providerId="ADAL" clId="{5B18428A-05B3-4EAC-9DE7-935767B2313C}" dt="2022-11-15T11:56:13.369" v="1649" actId="47"/>
        <pc:sldMkLst>
          <pc:docMk/>
          <pc:sldMk cId="3327032872" sldId="295"/>
        </pc:sldMkLst>
      </pc:sldChg>
      <pc:sldChg chg="del">
        <pc:chgData name="Rachel Kok" userId="adad1452-82d9-432f-b3d0-d27e1e0205a0" providerId="ADAL" clId="{5B18428A-05B3-4EAC-9DE7-935767B2313C}" dt="2022-11-15T11:56:13.369" v="1649" actId="47"/>
        <pc:sldMkLst>
          <pc:docMk/>
          <pc:sldMk cId="2452998354" sldId="296"/>
        </pc:sldMkLst>
      </pc:sldChg>
      <pc:sldChg chg="del">
        <pc:chgData name="Rachel Kok" userId="adad1452-82d9-432f-b3d0-d27e1e0205a0" providerId="ADAL" clId="{5B18428A-05B3-4EAC-9DE7-935767B2313C}" dt="2022-11-15T11:56:13.369" v="1649" actId="47"/>
        <pc:sldMkLst>
          <pc:docMk/>
          <pc:sldMk cId="4252538203" sldId="298"/>
        </pc:sldMkLst>
      </pc:sldChg>
      <pc:sldChg chg="del">
        <pc:chgData name="Rachel Kok" userId="adad1452-82d9-432f-b3d0-d27e1e0205a0" providerId="ADAL" clId="{5B18428A-05B3-4EAC-9DE7-935767B2313C}" dt="2022-11-15T11:56:13.369" v="1649" actId="47"/>
        <pc:sldMkLst>
          <pc:docMk/>
          <pc:sldMk cId="1586202556" sldId="299"/>
        </pc:sldMkLst>
      </pc:sldChg>
      <pc:sldChg chg="del">
        <pc:chgData name="Rachel Kok" userId="adad1452-82d9-432f-b3d0-d27e1e0205a0" providerId="ADAL" clId="{5B18428A-05B3-4EAC-9DE7-935767B2313C}" dt="2022-11-15T11:56:13.369" v="1649" actId="47"/>
        <pc:sldMkLst>
          <pc:docMk/>
          <pc:sldMk cId="155657408" sldId="300"/>
        </pc:sldMkLst>
      </pc:sldChg>
      <pc:sldChg chg="del">
        <pc:chgData name="Rachel Kok" userId="adad1452-82d9-432f-b3d0-d27e1e0205a0" providerId="ADAL" clId="{5B18428A-05B3-4EAC-9DE7-935767B2313C}" dt="2022-11-15T11:56:13.369" v="1649" actId="47"/>
        <pc:sldMkLst>
          <pc:docMk/>
          <pc:sldMk cId="3884050274" sldId="301"/>
        </pc:sldMkLst>
      </pc:sldChg>
      <pc:sldChg chg="del">
        <pc:chgData name="Rachel Kok" userId="adad1452-82d9-432f-b3d0-d27e1e0205a0" providerId="ADAL" clId="{5B18428A-05B3-4EAC-9DE7-935767B2313C}" dt="2022-11-15T11:56:13.369" v="1649" actId="47"/>
        <pc:sldMkLst>
          <pc:docMk/>
          <pc:sldMk cId="3927872437" sldId="302"/>
        </pc:sldMkLst>
      </pc:sldChg>
      <pc:sldChg chg="modSp add del mod modNotesTx">
        <pc:chgData name="Rachel Kok" userId="adad1452-82d9-432f-b3d0-d27e1e0205a0" providerId="ADAL" clId="{5B18428A-05B3-4EAC-9DE7-935767B2313C}" dt="2022-11-15T14:38:55.038" v="2210" actId="1076"/>
        <pc:sldMkLst>
          <pc:docMk/>
          <pc:sldMk cId="4283815545" sldId="304"/>
        </pc:sldMkLst>
        <pc:spChg chg="mod">
          <ac:chgData name="Rachel Kok" userId="adad1452-82d9-432f-b3d0-d27e1e0205a0" providerId="ADAL" clId="{5B18428A-05B3-4EAC-9DE7-935767B2313C}" dt="2022-11-15T14:38:50.606" v="2209" actId="1076"/>
          <ac:spMkLst>
            <pc:docMk/>
            <pc:sldMk cId="4283815545" sldId="304"/>
            <ac:spMk id="5" creationId="{00000000-0000-0000-0000-000000000000}"/>
          </ac:spMkLst>
        </pc:spChg>
        <pc:spChg chg="mod">
          <ac:chgData name="Rachel Kok" userId="adad1452-82d9-432f-b3d0-d27e1e0205a0" providerId="ADAL" clId="{5B18428A-05B3-4EAC-9DE7-935767B2313C}" dt="2022-11-15T09:34:32.762" v="145" actId="1076"/>
          <ac:spMkLst>
            <pc:docMk/>
            <pc:sldMk cId="4283815545" sldId="304"/>
            <ac:spMk id="12" creationId="{D57BBFE9-46C5-44A4-8AC7-0F4E7624BA8E}"/>
          </ac:spMkLst>
        </pc:spChg>
        <pc:spChg chg="mod">
          <ac:chgData name="Rachel Kok" userId="adad1452-82d9-432f-b3d0-d27e1e0205a0" providerId="ADAL" clId="{5B18428A-05B3-4EAC-9DE7-935767B2313C}" dt="2022-11-15T14:38:55.038" v="2210" actId="1076"/>
          <ac:spMkLst>
            <pc:docMk/>
            <pc:sldMk cId="4283815545" sldId="304"/>
            <ac:spMk id="22" creationId="{00000000-0000-0000-0000-000000000000}"/>
          </ac:spMkLst>
        </pc:spChg>
      </pc:sldChg>
      <pc:sldChg chg="del">
        <pc:chgData name="Rachel Kok" userId="adad1452-82d9-432f-b3d0-d27e1e0205a0" providerId="ADAL" clId="{5B18428A-05B3-4EAC-9DE7-935767B2313C}" dt="2022-11-15T11:56:13.369" v="1649" actId="47"/>
        <pc:sldMkLst>
          <pc:docMk/>
          <pc:sldMk cId="2161439794" sldId="305"/>
        </pc:sldMkLst>
      </pc:sldChg>
      <pc:sldChg chg="del">
        <pc:chgData name="Rachel Kok" userId="adad1452-82d9-432f-b3d0-d27e1e0205a0" providerId="ADAL" clId="{5B18428A-05B3-4EAC-9DE7-935767B2313C}" dt="2022-11-15T11:56:13.369" v="1649" actId="47"/>
        <pc:sldMkLst>
          <pc:docMk/>
          <pc:sldMk cId="1124824342" sldId="306"/>
        </pc:sldMkLst>
      </pc:sldChg>
      <pc:sldChg chg="modSp modNotesTx">
        <pc:chgData name="Rachel Kok" userId="adad1452-82d9-432f-b3d0-d27e1e0205a0" providerId="ADAL" clId="{5B18428A-05B3-4EAC-9DE7-935767B2313C}" dt="2022-11-15T12:08:40.147" v="2045"/>
        <pc:sldMkLst>
          <pc:docMk/>
          <pc:sldMk cId="3556908845" sldId="307"/>
        </pc:sldMkLst>
        <pc:picChg chg="mod">
          <ac:chgData name="Rachel Kok" userId="adad1452-82d9-432f-b3d0-d27e1e0205a0" providerId="ADAL" clId="{5B18428A-05B3-4EAC-9DE7-935767B2313C}" dt="2022-11-15T09:49:05.111" v="446" actId="1076"/>
          <ac:picMkLst>
            <pc:docMk/>
            <pc:sldMk cId="3556908845" sldId="307"/>
            <ac:picMk id="1026" creationId="{E11F78C0-00AE-4161-9D8A-1802F2173E9A}"/>
          </ac:picMkLst>
        </pc:picChg>
      </pc:sldChg>
      <pc:sldChg chg="del">
        <pc:chgData name="Rachel Kok" userId="adad1452-82d9-432f-b3d0-d27e1e0205a0" providerId="ADAL" clId="{5B18428A-05B3-4EAC-9DE7-935767B2313C}" dt="2022-11-15T11:56:13.369" v="1649" actId="47"/>
        <pc:sldMkLst>
          <pc:docMk/>
          <pc:sldMk cId="1211017112" sldId="308"/>
        </pc:sldMkLst>
      </pc:sldChg>
      <pc:sldChg chg="del">
        <pc:chgData name="Rachel Kok" userId="adad1452-82d9-432f-b3d0-d27e1e0205a0" providerId="ADAL" clId="{5B18428A-05B3-4EAC-9DE7-935767B2313C}" dt="2022-11-15T11:56:13.369" v="1649" actId="47"/>
        <pc:sldMkLst>
          <pc:docMk/>
          <pc:sldMk cId="1007989565" sldId="309"/>
        </pc:sldMkLst>
      </pc:sldChg>
      <pc:sldChg chg="del">
        <pc:chgData name="Rachel Kok" userId="adad1452-82d9-432f-b3d0-d27e1e0205a0" providerId="ADAL" clId="{5B18428A-05B3-4EAC-9DE7-935767B2313C}" dt="2022-11-15T11:56:13.369" v="1649" actId="47"/>
        <pc:sldMkLst>
          <pc:docMk/>
          <pc:sldMk cId="2045756517" sldId="310"/>
        </pc:sldMkLst>
      </pc:sldChg>
      <pc:sldChg chg="del">
        <pc:chgData name="Rachel Kok" userId="adad1452-82d9-432f-b3d0-d27e1e0205a0" providerId="ADAL" clId="{5B18428A-05B3-4EAC-9DE7-935767B2313C}" dt="2022-11-15T11:56:13.369" v="1649" actId="47"/>
        <pc:sldMkLst>
          <pc:docMk/>
          <pc:sldMk cId="150613836" sldId="311"/>
        </pc:sldMkLst>
      </pc:sldChg>
      <pc:sldChg chg="del">
        <pc:chgData name="Rachel Kok" userId="adad1452-82d9-432f-b3d0-d27e1e0205a0" providerId="ADAL" clId="{5B18428A-05B3-4EAC-9DE7-935767B2313C}" dt="2022-11-15T11:56:13.369" v="1649" actId="47"/>
        <pc:sldMkLst>
          <pc:docMk/>
          <pc:sldMk cId="1739568516" sldId="312"/>
        </pc:sldMkLst>
      </pc:sldChg>
      <pc:sldChg chg="del">
        <pc:chgData name="Rachel Kok" userId="adad1452-82d9-432f-b3d0-d27e1e0205a0" providerId="ADAL" clId="{5B18428A-05B3-4EAC-9DE7-935767B2313C}" dt="2022-11-15T11:56:13.369" v="1649" actId="47"/>
        <pc:sldMkLst>
          <pc:docMk/>
          <pc:sldMk cId="798863570" sldId="313"/>
        </pc:sldMkLst>
      </pc:sldChg>
      <pc:sldChg chg="del">
        <pc:chgData name="Rachel Kok" userId="adad1452-82d9-432f-b3d0-d27e1e0205a0" providerId="ADAL" clId="{5B18428A-05B3-4EAC-9DE7-935767B2313C}" dt="2022-11-15T11:56:13.369" v="1649" actId="47"/>
        <pc:sldMkLst>
          <pc:docMk/>
          <pc:sldMk cId="3108354898" sldId="314"/>
        </pc:sldMkLst>
      </pc:sldChg>
      <pc:sldChg chg="del">
        <pc:chgData name="Rachel Kok" userId="adad1452-82d9-432f-b3d0-d27e1e0205a0" providerId="ADAL" clId="{5B18428A-05B3-4EAC-9DE7-935767B2313C}" dt="2022-11-15T11:56:13.369" v="1649" actId="47"/>
        <pc:sldMkLst>
          <pc:docMk/>
          <pc:sldMk cId="31822801" sldId="315"/>
        </pc:sldMkLst>
      </pc:sldChg>
      <pc:sldChg chg="del">
        <pc:chgData name="Rachel Kok" userId="adad1452-82d9-432f-b3d0-d27e1e0205a0" providerId="ADAL" clId="{5B18428A-05B3-4EAC-9DE7-935767B2313C}" dt="2022-11-15T11:56:13.369" v="1649" actId="47"/>
        <pc:sldMkLst>
          <pc:docMk/>
          <pc:sldMk cId="4158096779" sldId="316"/>
        </pc:sldMkLst>
      </pc:sldChg>
      <pc:sldChg chg="del">
        <pc:chgData name="Rachel Kok" userId="adad1452-82d9-432f-b3d0-d27e1e0205a0" providerId="ADAL" clId="{5B18428A-05B3-4EAC-9DE7-935767B2313C}" dt="2022-11-15T11:56:13.369" v="1649" actId="47"/>
        <pc:sldMkLst>
          <pc:docMk/>
          <pc:sldMk cId="156493258" sldId="317"/>
        </pc:sldMkLst>
      </pc:sldChg>
      <pc:sldChg chg="del">
        <pc:chgData name="Rachel Kok" userId="adad1452-82d9-432f-b3d0-d27e1e0205a0" providerId="ADAL" clId="{5B18428A-05B3-4EAC-9DE7-935767B2313C}" dt="2022-11-15T11:56:13.369" v="1649" actId="47"/>
        <pc:sldMkLst>
          <pc:docMk/>
          <pc:sldMk cId="1430453501" sldId="318"/>
        </pc:sldMkLst>
      </pc:sldChg>
      <pc:sldChg chg="del">
        <pc:chgData name="Rachel Kok" userId="adad1452-82d9-432f-b3d0-d27e1e0205a0" providerId="ADAL" clId="{5B18428A-05B3-4EAC-9DE7-935767B2313C}" dt="2022-11-15T11:56:13.369" v="1649" actId="47"/>
        <pc:sldMkLst>
          <pc:docMk/>
          <pc:sldMk cId="381882442" sldId="319"/>
        </pc:sldMkLst>
      </pc:sldChg>
      <pc:sldChg chg="addSp delSp modSp add del mod setBg delDesignElem">
        <pc:chgData name="Rachel Kok" userId="adad1452-82d9-432f-b3d0-d27e1e0205a0" providerId="ADAL" clId="{5B18428A-05B3-4EAC-9DE7-935767B2313C}" dt="2022-11-15T12:13:06.970" v="2164" actId="1076"/>
        <pc:sldMkLst>
          <pc:docMk/>
          <pc:sldMk cId="3518323533" sldId="322"/>
        </pc:sldMkLst>
        <pc:spChg chg="add del mod">
          <ac:chgData name="Rachel Kok" userId="adad1452-82d9-432f-b3d0-d27e1e0205a0" providerId="ADAL" clId="{5B18428A-05B3-4EAC-9DE7-935767B2313C}" dt="2022-11-15T12:13:03.090" v="2163" actId="478"/>
          <ac:spMkLst>
            <pc:docMk/>
            <pc:sldMk cId="3518323533" sldId="322"/>
            <ac:spMk id="4" creationId="{C302E69E-37F4-465A-809A-897ADD013FC9}"/>
          </ac:spMkLst>
        </pc:spChg>
        <pc:spChg chg="add">
          <ac:chgData name="Rachel Kok" userId="adad1452-82d9-432f-b3d0-d27e1e0205a0" providerId="ADAL" clId="{5B18428A-05B3-4EAC-9DE7-935767B2313C}" dt="2022-11-15T12:12:55.445" v="2160" actId="26606"/>
          <ac:spMkLst>
            <pc:docMk/>
            <pc:sldMk cId="3518323533" sldId="322"/>
            <ac:spMk id="6" creationId="{5AAE9118-0436-4488-AC4A-C14DF6A7B6B1}"/>
          </ac:spMkLst>
        </pc:spChg>
        <pc:spChg chg="add">
          <ac:chgData name="Rachel Kok" userId="adad1452-82d9-432f-b3d0-d27e1e0205a0" providerId="ADAL" clId="{5B18428A-05B3-4EAC-9DE7-935767B2313C}" dt="2022-11-15T12:12:55.445" v="2160" actId="26606"/>
          <ac:spMkLst>
            <pc:docMk/>
            <pc:sldMk cId="3518323533" sldId="322"/>
            <ac:spMk id="7" creationId="{1B10F861-B8F1-49C7-BD58-EAB20CEE7F93}"/>
          </ac:spMkLst>
        </pc:spChg>
        <pc:spChg chg="add">
          <ac:chgData name="Rachel Kok" userId="adad1452-82d9-432f-b3d0-d27e1e0205a0" providerId="ADAL" clId="{5B18428A-05B3-4EAC-9DE7-935767B2313C}" dt="2022-11-15T12:12:55.445" v="2160" actId="26606"/>
          <ac:spMkLst>
            <pc:docMk/>
            <pc:sldMk cId="3518323533" sldId="322"/>
            <ac:spMk id="8" creationId="{61F6E425-22AB-4DA2-8FAC-58ADB58EF6C3}"/>
          </ac:spMkLst>
        </pc:spChg>
        <pc:spChg chg="add del">
          <ac:chgData name="Rachel Kok" userId="adad1452-82d9-432f-b3d0-d27e1e0205a0" providerId="ADAL" clId="{5B18428A-05B3-4EAC-9DE7-935767B2313C}" dt="2022-11-15T12:12:52.350" v="2159"/>
          <ac:spMkLst>
            <pc:docMk/>
            <pc:sldMk cId="3518323533" sldId="322"/>
            <ac:spMk id="9" creationId="{5AAE9118-0436-4488-AC4A-C14DF6A7B6B1}"/>
          </ac:spMkLst>
        </pc:spChg>
        <pc:spChg chg="add del">
          <ac:chgData name="Rachel Kok" userId="adad1452-82d9-432f-b3d0-d27e1e0205a0" providerId="ADAL" clId="{5B18428A-05B3-4EAC-9DE7-935767B2313C}" dt="2022-11-15T12:12:52.350" v="2159"/>
          <ac:spMkLst>
            <pc:docMk/>
            <pc:sldMk cId="3518323533" sldId="322"/>
            <ac:spMk id="11" creationId="{1B10F861-B8F1-49C7-BD58-EAB20CEE7F93}"/>
          </ac:spMkLst>
        </pc:spChg>
        <pc:spChg chg="add mod">
          <ac:chgData name="Rachel Kok" userId="adad1452-82d9-432f-b3d0-d27e1e0205a0" providerId="ADAL" clId="{5B18428A-05B3-4EAC-9DE7-935767B2313C}" dt="2022-11-15T12:13:06.970" v="2164" actId="1076"/>
          <ac:spMkLst>
            <pc:docMk/>
            <pc:sldMk cId="3518323533" sldId="322"/>
            <ac:spMk id="12" creationId="{56C0713C-85C0-412B-8A3A-6F8C04E4DB98}"/>
          </ac:spMkLst>
        </pc:spChg>
        <pc:spChg chg="add del">
          <ac:chgData name="Rachel Kok" userId="adad1452-82d9-432f-b3d0-d27e1e0205a0" providerId="ADAL" clId="{5B18428A-05B3-4EAC-9DE7-935767B2313C}" dt="2022-11-15T12:12:52.350" v="2159"/>
          <ac:spMkLst>
            <pc:docMk/>
            <pc:sldMk cId="3518323533" sldId="322"/>
            <ac:spMk id="13" creationId="{61F6E425-22AB-4DA2-8FAC-58ADB58EF6C3}"/>
          </ac:spMkLst>
        </pc:spChg>
      </pc:sldChg>
      <pc:sldChg chg="del">
        <pc:chgData name="Rachel Kok" userId="adad1452-82d9-432f-b3d0-d27e1e0205a0" providerId="ADAL" clId="{5B18428A-05B3-4EAC-9DE7-935767B2313C}" dt="2022-11-15T09:56:06.030" v="662" actId="47"/>
        <pc:sldMkLst>
          <pc:docMk/>
          <pc:sldMk cId="2017813170" sldId="323"/>
        </pc:sldMkLst>
      </pc:sldChg>
      <pc:sldChg chg="del">
        <pc:chgData name="Rachel Kok" userId="adad1452-82d9-432f-b3d0-d27e1e0205a0" providerId="ADAL" clId="{5B18428A-05B3-4EAC-9DE7-935767B2313C}" dt="2022-11-15T09:35:00.404" v="150" actId="47"/>
        <pc:sldMkLst>
          <pc:docMk/>
          <pc:sldMk cId="3030852176" sldId="325"/>
        </pc:sldMkLst>
      </pc:sldChg>
      <pc:sldChg chg="del">
        <pc:chgData name="Rachel Kok" userId="adad1452-82d9-432f-b3d0-d27e1e0205a0" providerId="ADAL" clId="{5B18428A-05B3-4EAC-9DE7-935767B2313C}" dt="2022-11-15T09:56:30.052" v="663" actId="47"/>
        <pc:sldMkLst>
          <pc:docMk/>
          <pc:sldMk cId="724920124" sldId="326"/>
        </pc:sldMkLst>
      </pc:sldChg>
      <pc:sldChg chg="addSp delSp modSp mod modNotesTx">
        <pc:chgData name="Rachel Kok" userId="adad1452-82d9-432f-b3d0-d27e1e0205a0" providerId="ADAL" clId="{5B18428A-05B3-4EAC-9DE7-935767B2313C}" dt="2022-11-15T12:09:35.273" v="2089" actId="6549"/>
        <pc:sldMkLst>
          <pc:docMk/>
          <pc:sldMk cId="3301966483" sldId="327"/>
        </pc:sldMkLst>
        <pc:spChg chg="mod">
          <ac:chgData name="Rachel Kok" userId="adad1452-82d9-432f-b3d0-d27e1e0205a0" providerId="ADAL" clId="{5B18428A-05B3-4EAC-9DE7-935767B2313C}" dt="2022-11-15T10:18:29.040" v="1281" actId="1076"/>
          <ac:spMkLst>
            <pc:docMk/>
            <pc:sldMk cId="3301966483" sldId="327"/>
            <ac:spMk id="5" creationId="{00000000-0000-0000-0000-000000000000}"/>
          </ac:spMkLst>
        </pc:spChg>
        <pc:spChg chg="mod">
          <ac:chgData name="Rachel Kok" userId="adad1452-82d9-432f-b3d0-d27e1e0205a0" providerId="ADAL" clId="{5B18428A-05B3-4EAC-9DE7-935767B2313C}" dt="2022-11-15T10:19:20.535" v="1286" actId="20577"/>
          <ac:spMkLst>
            <pc:docMk/>
            <pc:sldMk cId="3301966483" sldId="327"/>
            <ac:spMk id="11" creationId="{B8B80BA0-46C6-436A-9DFC-9236461224F2}"/>
          </ac:spMkLst>
        </pc:spChg>
        <pc:spChg chg="del">
          <ac:chgData name="Rachel Kok" userId="adad1452-82d9-432f-b3d0-d27e1e0205a0" providerId="ADAL" clId="{5B18428A-05B3-4EAC-9DE7-935767B2313C}" dt="2022-11-15T10:17:30.636" v="1271" actId="478"/>
          <ac:spMkLst>
            <pc:docMk/>
            <pc:sldMk cId="3301966483" sldId="327"/>
            <ac:spMk id="12" creationId="{EA924D3B-B0B9-4843-8FA6-4C82E6C6D035}"/>
          </ac:spMkLst>
        </pc:spChg>
        <pc:spChg chg="mod">
          <ac:chgData name="Rachel Kok" userId="adad1452-82d9-432f-b3d0-d27e1e0205a0" providerId="ADAL" clId="{5B18428A-05B3-4EAC-9DE7-935767B2313C}" dt="2022-11-15T10:18:32.908" v="1282" actId="1076"/>
          <ac:spMkLst>
            <pc:docMk/>
            <pc:sldMk cId="3301966483" sldId="327"/>
            <ac:spMk id="22" creationId="{00000000-0000-0000-0000-000000000000}"/>
          </ac:spMkLst>
        </pc:spChg>
        <pc:spChg chg="mod">
          <ac:chgData name="Rachel Kok" userId="adad1452-82d9-432f-b3d0-d27e1e0205a0" providerId="ADAL" clId="{5B18428A-05B3-4EAC-9DE7-935767B2313C}" dt="2022-11-15T10:18:22.573" v="1279" actId="14100"/>
          <ac:spMkLst>
            <pc:docMk/>
            <pc:sldMk cId="3301966483" sldId="327"/>
            <ac:spMk id="23" creationId="{00000000-0000-0000-0000-000000000000}"/>
          </ac:spMkLst>
        </pc:spChg>
        <pc:picChg chg="del">
          <ac:chgData name="Rachel Kok" userId="adad1452-82d9-432f-b3d0-d27e1e0205a0" providerId="ADAL" clId="{5B18428A-05B3-4EAC-9DE7-935767B2313C}" dt="2022-11-15T10:17:52.642" v="1275" actId="478"/>
          <ac:picMkLst>
            <pc:docMk/>
            <pc:sldMk cId="3301966483" sldId="327"/>
            <ac:picMk id="6" creationId="{53CA6F5A-C407-41FC-8DDC-BE9216D7E5FB}"/>
          </ac:picMkLst>
        </pc:picChg>
        <pc:picChg chg="add mod">
          <ac:chgData name="Rachel Kok" userId="adad1452-82d9-432f-b3d0-d27e1e0205a0" providerId="ADAL" clId="{5B18428A-05B3-4EAC-9DE7-935767B2313C}" dt="2022-11-15T10:18:36.307" v="1283" actId="14100"/>
          <ac:picMkLst>
            <pc:docMk/>
            <pc:sldMk cId="3301966483" sldId="327"/>
            <ac:picMk id="14" creationId="{C7685EE9-071F-48F3-80AE-439B1D90C73B}"/>
          </ac:picMkLst>
        </pc:picChg>
      </pc:sldChg>
      <pc:sldChg chg="addSp delSp modSp mod ord modNotesTx">
        <pc:chgData name="Rachel Kok" userId="adad1452-82d9-432f-b3d0-d27e1e0205a0" providerId="ADAL" clId="{5B18428A-05B3-4EAC-9DE7-935767B2313C}" dt="2022-11-15T14:55:34.848" v="2268" actId="207"/>
        <pc:sldMkLst>
          <pc:docMk/>
          <pc:sldMk cId="3277956741" sldId="328"/>
        </pc:sldMkLst>
        <pc:spChg chg="mod">
          <ac:chgData name="Rachel Kok" userId="adad1452-82d9-432f-b3d0-d27e1e0205a0" providerId="ADAL" clId="{5B18428A-05B3-4EAC-9DE7-935767B2313C}" dt="2022-11-15T14:55:34.848" v="2268" actId="207"/>
          <ac:spMkLst>
            <pc:docMk/>
            <pc:sldMk cId="3277956741" sldId="328"/>
            <ac:spMk id="3" creationId="{00000000-0000-0000-0000-000000000000}"/>
          </ac:spMkLst>
        </pc:spChg>
        <pc:spChg chg="add mod">
          <ac:chgData name="Rachel Kok" userId="adad1452-82d9-432f-b3d0-d27e1e0205a0" providerId="ADAL" clId="{5B18428A-05B3-4EAC-9DE7-935767B2313C}" dt="2022-11-15T10:15:05.561" v="1225"/>
          <ac:spMkLst>
            <pc:docMk/>
            <pc:sldMk cId="3277956741" sldId="328"/>
            <ac:spMk id="9" creationId="{22382AA3-A7BC-4C30-BB07-F4704D7EB240}"/>
          </ac:spMkLst>
        </pc:spChg>
        <pc:spChg chg="mod">
          <ac:chgData name="Rachel Kok" userId="adad1452-82d9-432f-b3d0-d27e1e0205a0" providerId="ADAL" clId="{5B18428A-05B3-4EAC-9DE7-935767B2313C}" dt="2022-11-15T09:59:43.931" v="785" actId="1076"/>
          <ac:spMkLst>
            <pc:docMk/>
            <pc:sldMk cId="3277956741" sldId="328"/>
            <ac:spMk id="14" creationId="{75B80687-9414-44E2-9129-1B0F73D6479B}"/>
          </ac:spMkLst>
        </pc:spChg>
        <pc:spChg chg="del">
          <ac:chgData name="Rachel Kok" userId="adad1452-82d9-432f-b3d0-d27e1e0205a0" providerId="ADAL" clId="{5B18428A-05B3-4EAC-9DE7-935767B2313C}" dt="2022-11-15T10:15:09.296" v="1227" actId="478"/>
          <ac:spMkLst>
            <pc:docMk/>
            <pc:sldMk cId="3277956741" sldId="328"/>
            <ac:spMk id="15" creationId="{02D8233F-9A9A-4A94-BB90-1AA2A7CBB62A}"/>
          </ac:spMkLst>
        </pc:spChg>
        <pc:picChg chg="add mod">
          <ac:chgData name="Rachel Kok" userId="adad1452-82d9-432f-b3d0-d27e1e0205a0" providerId="ADAL" clId="{5B18428A-05B3-4EAC-9DE7-935767B2313C}" dt="2022-11-15T14:54:53.596" v="2266" actId="1076"/>
          <ac:picMkLst>
            <pc:docMk/>
            <pc:sldMk cId="3277956741" sldId="328"/>
            <ac:picMk id="7" creationId="{0DDF82F8-2A2C-42FA-A1E3-F1E8316F2BA5}"/>
          </ac:picMkLst>
        </pc:picChg>
        <pc:picChg chg="add mod">
          <ac:chgData name="Rachel Kok" userId="adad1452-82d9-432f-b3d0-d27e1e0205a0" providerId="ADAL" clId="{5B18428A-05B3-4EAC-9DE7-935767B2313C}" dt="2022-11-15T10:15:05.561" v="1225"/>
          <ac:picMkLst>
            <pc:docMk/>
            <pc:sldMk cId="3277956741" sldId="328"/>
            <ac:picMk id="8" creationId="{0D1AA66D-F4C4-40E2-BB0A-8AA20F32C813}"/>
          </ac:picMkLst>
        </pc:picChg>
        <pc:picChg chg="del mod">
          <ac:chgData name="Rachel Kok" userId="adad1452-82d9-432f-b3d0-d27e1e0205a0" providerId="ADAL" clId="{5B18428A-05B3-4EAC-9DE7-935767B2313C}" dt="2022-11-15T09:58:17.036" v="779" actId="478"/>
          <ac:picMkLst>
            <pc:docMk/>
            <pc:sldMk cId="3277956741" sldId="328"/>
            <ac:picMk id="12" creationId="{B5C9FA3D-3D82-46F2-9CF7-701CF7D8C9B0}"/>
          </ac:picMkLst>
        </pc:picChg>
        <pc:picChg chg="del mod">
          <ac:chgData name="Rachel Kok" userId="adad1452-82d9-432f-b3d0-d27e1e0205a0" providerId="ADAL" clId="{5B18428A-05B3-4EAC-9DE7-935767B2313C}" dt="2022-11-15T10:15:07.253" v="1226" actId="478"/>
          <ac:picMkLst>
            <pc:docMk/>
            <pc:sldMk cId="3277956741" sldId="328"/>
            <ac:picMk id="13" creationId="{68500819-A547-49B5-92E7-2AC3E7BF7DF3}"/>
          </ac:picMkLst>
        </pc:picChg>
      </pc:sldChg>
      <pc:sldChg chg="addSp delSp modSp del mod">
        <pc:chgData name="Rachel Kok" userId="adad1452-82d9-432f-b3d0-d27e1e0205a0" providerId="ADAL" clId="{5B18428A-05B3-4EAC-9DE7-935767B2313C}" dt="2022-11-15T11:56:13.369" v="1649" actId="47"/>
        <pc:sldMkLst>
          <pc:docMk/>
          <pc:sldMk cId="3830668371" sldId="330"/>
        </pc:sldMkLst>
        <pc:spChg chg="add mod">
          <ac:chgData name="Rachel Kok" userId="adad1452-82d9-432f-b3d0-d27e1e0205a0" providerId="ADAL" clId="{5B18428A-05B3-4EAC-9DE7-935767B2313C}" dt="2022-11-15T10:15:25.838" v="1231"/>
          <ac:spMkLst>
            <pc:docMk/>
            <pc:sldMk cId="3830668371" sldId="330"/>
            <ac:spMk id="7" creationId="{4DD6A3C9-878B-425A-8C33-3FB6B70D4D9F}"/>
          </ac:spMkLst>
        </pc:spChg>
        <pc:spChg chg="del">
          <ac:chgData name="Rachel Kok" userId="adad1452-82d9-432f-b3d0-d27e1e0205a0" providerId="ADAL" clId="{5B18428A-05B3-4EAC-9DE7-935767B2313C}" dt="2022-11-15T10:15:29.748" v="1233" actId="478"/>
          <ac:spMkLst>
            <pc:docMk/>
            <pc:sldMk cId="3830668371" sldId="330"/>
            <ac:spMk id="15" creationId="{02D8233F-9A9A-4A94-BB90-1AA2A7CBB62A}"/>
          </ac:spMkLst>
        </pc:spChg>
        <pc:picChg chg="add mod">
          <ac:chgData name="Rachel Kok" userId="adad1452-82d9-432f-b3d0-d27e1e0205a0" providerId="ADAL" clId="{5B18428A-05B3-4EAC-9DE7-935767B2313C}" dt="2022-11-15T10:15:25.838" v="1231"/>
          <ac:picMkLst>
            <pc:docMk/>
            <pc:sldMk cId="3830668371" sldId="330"/>
            <ac:picMk id="6" creationId="{42D037C9-4287-4EAB-8445-74236EAECC37}"/>
          </ac:picMkLst>
        </pc:picChg>
        <pc:picChg chg="del">
          <ac:chgData name="Rachel Kok" userId="adad1452-82d9-432f-b3d0-d27e1e0205a0" providerId="ADAL" clId="{5B18428A-05B3-4EAC-9DE7-935767B2313C}" dt="2022-11-15T10:15:27.933" v="1232" actId="478"/>
          <ac:picMkLst>
            <pc:docMk/>
            <pc:sldMk cId="3830668371" sldId="330"/>
            <ac:picMk id="13" creationId="{68500819-A547-49B5-92E7-2AC3E7BF7DF3}"/>
          </ac:picMkLst>
        </pc:picChg>
      </pc:sldChg>
      <pc:sldChg chg="modSp del">
        <pc:chgData name="Rachel Kok" userId="adad1452-82d9-432f-b3d0-d27e1e0205a0" providerId="ADAL" clId="{5B18428A-05B3-4EAC-9DE7-935767B2313C}" dt="2022-11-15T11:56:13.369" v="1649" actId="47"/>
        <pc:sldMkLst>
          <pc:docMk/>
          <pc:sldMk cId="389226183" sldId="331"/>
        </pc:sldMkLst>
        <pc:picChg chg="mod">
          <ac:chgData name="Rachel Kok" userId="adad1452-82d9-432f-b3d0-d27e1e0205a0" providerId="ADAL" clId="{5B18428A-05B3-4EAC-9DE7-935767B2313C}" dt="2022-11-15T10:15:45.537" v="1235" actId="1076"/>
          <ac:picMkLst>
            <pc:docMk/>
            <pc:sldMk cId="389226183" sldId="331"/>
            <ac:picMk id="17" creationId="{E5B13013-2A36-4F4C-AF3F-0C3B8A4F07B2}"/>
          </ac:picMkLst>
        </pc:picChg>
      </pc:sldChg>
      <pc:sldChg chg="addSp delSp modSp del mod">
        <pc:chgData name="Rachel Kok" userId="adad1452-82d9-432f-b3d0-d27e1e0205a0" providerId="ADAL" clId="{5B18428A-05B3-4EAC-9DE7-935767B2313C}" dt="2022-11-15T11:56:13.369" v="1649" actId="47"/>
        <pc:sldMkLst>
          <pc:docMk/>
          <pc:sldMk cId="2674112406" sldId="332"/>
        </pc:sldMkLst>
        <pc:spChg chg="add mod">
          <ac:chgData name="Rachel Kok" userId="adad1452-82d9-432f-b3d0-d27e1e0205a0" providerId="ADAL" clId="{5B18428A-05B3-4EAC-9DE7-935767B2313C}" dt="2022-11-15T10:16:18.171" v="1239"/>
          <ac:spMkLst>
            <pc:docMk/>
            <pc:sldMk cId="2674112406" sldId="332"/>
            <ac:spMk id="11" creationId="{E6E0C4CE-5EB5-4C8B-ACCF-598D7463BA99}"/>
          </ac:spMkLst>
        </pc:spChg>
        <pc:spChg chg="del">
          <ac:chgData name="Rachel Kok" userId="adad1452-82d9-432f-b3d0-d27e1e0205a0" providerId="ADAL" clId="{5B18428A-05B3-4EAC-9DE7-935767B2313C}" dt="2022-11-15T10:16:24.001" v="1241" actId="478"/>
          <ac:spMkLst>
            <pc:docMk/>
            <pc:sldMk cId="2674112406" sldId="332"/>
            <ac:spMk id="18" creationId="{1637A62B-DCB2-455C-8583-46677D4D10EB}"/>
          </ac:spMkLst>
        </pc:spChg>
        <pc:picChg chg="add del mod">
          <ac:chgData name="Rachel Kok" userId="adad1452-82d9-432f-b3d0-d27e1e0205a0" providerId="ADAL" clId="{5B18428A-05B3-4EAC-9DE7-935767B2313C}" dt="2022-11-15T10:16:16.979" v="1238" actId="478"/>
          <ac:picMkLst>
            <pc:docMk/>
            <pc:sldMk cId="2674112406" sldId="332"/>
            <ac:picMk id="9" creationId="{41A088D6-7055-4528-B665-78E9819CA8F0}"/>
          </ac:picMkLst>
        </pc:picChg>
        <pc:picChg chg="add mod">
          <ac:chgData name="Rachel Kok" userId="adad1452-82d9-432f-b3d0-d27e1e0205a0" providerId="ADAL" clId="{5B18428A-05B3-4EAC-9DE7-935767B2313C}" dt="2022-11-15T10:16:18.171" v="1239"/>
          <ac:picMkLst>
            <pc:docMk/>
            <pc:sldMk cId="2674112406" sldId="332"/>
            <ac:picMk id="10" creationId="{476C928D-B04D-4ECB-B884-CBE3074CACF5}"/>
          </ac:picMkLst>
        </pc:picChg>
        <pc:picChg chg="del mod">
          <ac:chgData name="Rachel Kok" userId="adad1452-82d9-432f-b3d0-d27e1e0205a0" providerId="ADAL" clId="{5B18428A-05B3-4EAC-9DE7-935767B2313C}" dt="2022-11-15T10:16:20.638" v="1240" actId="478"/>
          <ac:picMkLst>
            <pc:docMk/>
            <pc:sldMk cId="2674112406" sldId="332"/>
            <ac:picMk id="17" creationId="{E5B13013-2A36-4F4C-AF3F-0C3B8A4F07B2}"/>
          </ac:picMkLst>
        </pc:picChg>
      </pc:sldChg>
      <pc:sldChg chg="addSp modSp del">
        <pc:chgData name="Rachel Kok" userId="adad1452-82d9-432f-b3d0-d27e1e0205a0" providerId="ADAL" clId="{5B18428A-05B3-4EAC-9DE7-935767B2313C}" dt="2022-11-15T11:56:13.369" v="1649" actId="47"/>
        <pc:sldMkLst>
          <pc:docMk/>
          <pc:sldMk cId="3418715413" sldId="333"/>
        </pc:sldMkLst>
        <pc:spChg chg="add mod">
          <ac:chgData name="Rachel Kok" userId="adad1452-82d9-432f-b3d0-d27e1e0205a0" providerId="ADAL" clId="{5B18428A-05B3-4EAC-9DE7-935767B2313C}" dt="2022-11-15T10:16:42.058" v="1242"/>
          <ac:spMkLst>
            <pc:docMk/>
            <pc:sldMk cId="3418715413" sldId="333"/>
            <ac:spMk id="7" creationId="{5CF0080C-965D-4440-8167-3D90B696723B}"/>
          </ac:spMkLst>
        </pc:spChg>
        <pc:picChg chg="add mod">
          <ac:chgData name="Rachel Kok" userId="adad1452-82d9-432f-b3d0-d27e1e0205a0" providerId="ADAL" clId="{5B18428A-05B3-4EAC-9DE7-935767B2313C}" dt="2022-11-15T10:16:42.058" v="1242"/>
          <ac:picMkLst>
            <pc:docMk/>
            <pc:sldMk cId="3418715413" sldId="333"/>
            <ac:picMk id="6" creationId="{F769220E-12CC-408C-9705-4537AF6A99B3}"/>
          </ac:picMkLst>
        </pc:picChg>
      </pc:sldChg>
      <pc:sldChg chg="del">
        <pc:chgData name="Rachel Kok" userId="adad1452-82d9-432f-b3d0-d27e1e0205a0" providerId="ADAL" clId="{5B18428A-05B3-4EAC-9DE7-935767B2313C}" dt="2022-11-15T11:56:13.369" v="1649" actId="47"/>
        <pc:sldMkLst>
          <pc:docMk/>
          <pc:sldMk cId="670472391" sldId="334"/>
        </pc:sldMkLst>
      </pc:sldChg>
      <pc:sldChg chg="addSp modSp del">
        <pc:chgData name="Rachel Kok" userId="adad1452-82d9-432f-b3d0-d27e1e0205a0" providerId="ADAL" clId="{5B18428A-05B3-4EAC-9DE7-935767B2313C}" dt="2022-11-15T11:56:13.369" v="1649" actId="47"/>
        <pc:sldMkLst>
          <pc:docMk/>
          <pc:sldMk cId="50392188" sldId="335"/>
        </pc:sldMkLst>
        <pc:spChg chg="add mod">
          <ac:chgData name="Rachel Kok" userId="adad1452-82d9-432f-b3d0-d27e1e0205a0" providerId="ADAL" clId="{5B18428A-05B3-4EAC-9DE7-935767B2313C}" dt="2022-11-15T10:16:45.327" v="1243"/>
          <ac:spMkLst>
            <pc:docMk/>
            <pc:sldMk cId="50392188" sldId="335"/>
            <ac:spMk id="9" creationId="{4E2B87F6-C827-4701-85D8-9D6B23C9450C}"/>
          </ac:spMkLst>
        </pc:spChg>
        <pc:picChg chg="add mod">
          <ac:chgData name="Rachel Kok" userId="adad1452-82d9-432f-b3d0-d27e1e0205a0" providerId="ADAL" clId="{5B18428A-05B3-4EAC-9DE7-935767B2313C}" dt="2022-11-15T10:16:45.327" v="1243"/>
          <ac:picMkLst>
            <pc:docMk/>
            <pc:sldMk cId="50392188" sldId="335"/>
            <ac:picMk id="8" creationId="{1A4D7455-39B7-4266-A1C1-DC5E5495D78E}"/>
          </ac:picMkLst>
        </pc:picChg>
      </pc:sldChg>
      <pc:sldChg chg="del">
        <pc:chgData name="Rachel Kok" userId="adad1452-82d9-432f-b3d0-d27e1e0205a0" providerId="ADAL" clId="{5B18428A-05B3-4EAC-9DE7-935767B2313C}" dt="2022-11-15T11:56:13.369" v="1649" actId="47"/>
        <pc:sldMkLst>
          <pc:docMk/>
          <pc:sldMk cId="339189550" sldId="336"/>
        </pc:sldMkLst>
      </pc:sldChg>
      <pc:sldChg chg="del">
        <pc:chgData name="Rachel Kok" userId="adad1452-82d9-432f-b3d0-d27e1e0205a0" providerId="ADAL" clId="{5B18428A-05B3-4EAC-9DE7-935767B2313C}" dt="2022-11-15T11:56:13.369" v="1649" actId="47"/>
        <pc:sldMkLst>
          <pc:docMk/>
          <pc:sldMk cId="1961482736" sldId="337"/>
        </pc:sldMkLst>
      </pc:sldChg>
      <pc:sldChg chg="del">
        <pc:chgData name="Rachel Kok" userId="adad1452-82d9-432f-b3d0-d27e1e0205a0" providerId="ADAL" clId="{5B18428A-05B3-4EAC-9DE7-935767B2313C}" dt="2022-11-15T11:56:13.369" v="1649" actId="47"/>
        <pc:sldMkLst>
          <pc:docMk/>
          <pc:sldMk cId="538112187" sldId="338"/>
        </pc:sldMkLst>
      </pc:sldChg>
      <pc:sldChg chg="del">
        <pc:chgData name="Rachel Kok" userId="adad1452-82d9-432f-b3d0-d27e1e0205a0" providerId="ADAL" clId="{5B18428A-05B3-4EAC-9DE7-935767B2313C}" dt="2022-11-15T11:56:13.369" v="1649" actId="47"/>
        <pc:sldMkLst>
          <pc:docMk/>
          <pc:sldMk cId="4061657559" sldId="339"/>
        </pc:sldMkLst>
      </pc:sldChg>
      <pc:sldChg chg="del">
        <pc:chgData name="Rachel Kok" userId="adad1452-82d9-432f-b3d0-d27e1e0205a0" providerId="ADAL" clId="{5B18428A-05B3-4EAC-9DE7-935767B2313C}" dt="2022-11-15T11:56:13.369" v="1649" actId="47"/>
        <pc:sldMkLst>
          <pc:docMk/>
          <pc:sldMk cId="2777858824" sldId="340"/>
        </pc:sldMkLst>
      </pc:sldChg>
      <pc:sldChg chg="del">
        <pc:chgData name="Rachel Kok" userId="adad1452-82d9-432f-b3d0-d27e1e0205a0" providerId="ADAL" clId="{5B18428A-05B3-4EAC-9DE7-935767B2313C}" dt="2022-11-15T11:56:13.369" v="1649" actId="47"/>
        <pc:sldMkLst>
          <pc:docMk/>
          <pc:sldMk cId="2963614753" sldId="341"/>
        </pc:sldMkLst>
      </pc:sldChg>
      <pc:sldChg chg="add del ord">
        <pc:chgData name="Rachel Kok" userId="adad1452-82d9-432f-b3d0-d27e1e0205a0" providerId="ADAL" clId="{5B18428A-05B3-4EAC-9DE7-935767B2313C}" dt="2022-11-15T09:35:02.869" v="153"/>
        <pc:sldMkLst>
          <pc:docMk/>
          <pc:sldMk cId="2334962053" sldId="342"/>
        </pc:sldMkLst>
      </pc:sldChg>
      <pc:sldChg chg="addSp delSp modSp add mod modTransition modNotesTx">
        <pc:chgData name="Rachel Kok" userId="adad1452-82d9-432f-b3d0-d27e1e0205a0" providerId="ADAL" clId="{5B18428A-05B3-4EAC-9DE7-935767B2313C}" dt="2022-11-15T14:57:06.430" v="2273"/>
        <pc:sldMkLst>
          <pc:docMk/>
          <pc:sldMk cId="279811060" sldId="343"/>
        </pc:sldMkLst>
        <pc:spChg chg="add del mod">
          <ac:chgData name="Rachel Kok" userId="adad1452-82d9-432f-b3d0-d27e1e0205a0" providerId="ADAL" clId="{5B18428A-05B3-4EAC-9DE7-935767B2313C}" dt="2022-11-15T10:02:10.973" v="827" actId="478"/>
          <ac:spMkLst>
            <pc:docMk/>
            <pc:sldMk cId="279811060" sldId="343"/>
            <ac:spMk id="3" creationId="{CA06770F-658D-4C48-BD65-250619DAFFEC}"/>
          </ac:spMkLst>
        </pc:spChg>
        <pc:spChg chg="mod">
          <ac:chgData name="Rachel Kok" userId="adad1452-82d9-432f-b3d0-d27e1e0205a0" providerId="ADAL" clId="{5B18428A-05B3-4EAC-9DE7-935767B2313C}" dt="2022-11-15T10:01:34.565" v="818" actId="14100"/>
          <ac:spMkLst>
            <pc:docMk/>
            <pc:sldMk cId="279811060" sldId="343"/>
            <ac:spMk id="9" creationId="{6C150D0C-EAB3-4076-8DAF-316826F5D4C8}"/>
          </ac:spMkLst>
        </pc:spChg>
        <pc:spChg chg="add mod">
          <ac:chgData name="Rachel Kok" userId="adad1452-82d9-432f-b3d0-d27e1e0205a0" providerId="ADAL" clId="{5B18428A-05B3-4EAC-9DE7-935767B2313C}" dt="2022-11-15T14:53:56.931" v="2263"/>
          <ac:spMkLst>
            <pc:docMk/>
            <pc:sldMk cId="279811060" sldId="343"/>
            <ac:spMk id="11" creationId="{C287B33B-A068-4C7C-A790-BB363C99FBC3}"/>
          </ac:spMkLst>
        </pc:spChg>
        <pc:spChg chg="mod">
          <ac:chgData name="Rachel Kok" userId="adad1452-82d9-432f-b3d0-d27e1e0205a0" providerId="ADAL" clId="{5B18428A-05B3-4EAC-9DE7-935767B2313C}" dt="2022-11-15T10:02:00.739" v="824" actId="14100"/>
          <ac:spMkLst>
            <pc:docMk/>
            <pc:sldMk cId="279811060" sldId="343"/>
            <ac:spMk id="13" creationId="{F840D6E9-D9DB-484B-885A-41CDD5D58ECB}"/>
          </ac:spMkLst>
        </pc:spChg>
        <pc:spChg chg="mod">
          <ac:chgData name="Rachel Kok" userId="adad1452-82d9-432f-b3d0-d27e1e0205a0" providerId="ADAL" clId="{5B18428A-05B3-4EAC-9DE7-935767B2313C}" dt="2022-11-15T10:02:03.956" v="825" actId="1076"/>
          <ac:spMkLst>
            <pc:docMk/>
            <pc:sldMk cId="279811060" sldId="343"/>
            <ac:spMk id="15" creationId="{DF06821E-8768-4327-A044-FD498CEBB027}"/>
          </ac:spMkLst>
        </pc:spChg>
        <pc:graphicFrameChg chg="del">
          <ac:chgData name="Rachel Kok" userId="adad1452-82d9-432f-b3d0-d27e1e0205a0" providerId="ADAL" clId="{5B18428A-05B3-4EAC-9DE7-935767B2313C}" dt="2022-11-15T10:02:07.054" v="826" actId="478"/>
          <ac:graphicFrameMkLst>
            <pc:docMk/>
            <pc:sldMk cId="279811060" sldId="343"/>
            <ac:graphicFrameMk id="5" creationId="{D317E4F6-7A43-0030-F9B8-6D0C535929EA}"/>
          </ac:graphicFrameMkLst>
        </pc:graphicFrameChg>
        <pc:picChg chg="add mod">
          <ac:chgData name="Rachel Kok" userId="adad1452-82d9-432f-b3d0-d27e1e0205a0" providerId="ADAL" clId="{5B18428A-05B3-4EAC-9DE7-935767B2313C}" dt="2022-11-15T14:53:56.931" v="2263"/>
          <ac:picMkLst>
            <pc:docMk/>
            <pc:sldMk cId="279811060" sldId="343"/>
            <ac:picMk id="7" creationId="{E2B0DAEA-A5EF-4CBC-AA24-CA3B0E4DB6D4}"/>
          </ac:picMkLst>
        </pc:picChg>
        <pc:picChg chg="add mod">
          <ac:chgData name="Rachel Kok" userId="adad1452-82d9-432f-b3d0-d27e1e0205a0" providerId="ADAL" clId="{5B18428A-05B3-4EAC-9DE7-935767B2313C}" dt="2022-11-15T10:02:58.429" v="835" actId="1076"/>
          <ac:picMkLst>
            <pc:docMk/>
            <pc:sldMk cId="279811060" sldId="343"/>
            <ac:picMk id="8" creationId="{3705FE85-E9D7-4D69-9507-C0681568E330}"/>
          </ac:picMkLst>
        </pc:picChg>
        <pc:picChg chg="add mod">
          <ac:chgData name="Rachel Kok" userId="adad1452-82d9-432f-b3d0-d27e1e0205a0" providerId="ADAL" clId="{5B18428A-05B3-4EAC-9DE7-935767B2313C}" dt="2022-11-15T14:54:00.188" v="2264" actId="1076"/>
          <ac:picMkLst>
            <pc:docMk/>
            <pc:sldMk cId="279811060" sldId="343"/>
            <ac:picMk id="10" creationId="{AB918D54-E3EA-4911-BA51-35BBACA43C0F}"/>
          </ac:picMkLst>
        </pc:picChg>
      </pc:sldChg>
      <pc:sldChg chg="add del">
        <pc:chgData name="Rachel Kok" userId="adad1452-82d9-432f-b3d0-d27e1e0205a0" providerId="ADAL" clId="{5B18428A-05B3-4EAC-9DE7-935767B2313C}" dt="2022-11-15T09:57:25.452" v="697"/>
        <pc:sldMkLst>
          <pc:docMk/>
          <pc:sldMk cId="1343927981" sldId="343"/>
        </pc:sldMkLst>
      </pc:sldChg>
      <pc:sldChg chg="add del">
        <pc:chgData name="Rachel Kok" userId="adad1452-82d9-432f-b3d0-d27e1e0205a0" providerId="ADAL" clId="{5B18428A-05B3-4EAC-9DE7-935767B2313C}" dt="2022-11-15T09:56:48.007" v="667"/>
        <pc:sldMkLst>
          <pc:docMk/>
          <pc:sldMk cId="1613235740" sldId="343"/>
        </pc:sldMkLst>
      </pc:sldChg>
      <pc:sldChg chg="addSp delSp modSp add mod modNotesTx">
        <pc:chgData name="Rachel Kok" userId="adad1452-82d9-432f-b3d0-d27e1e0205a0" providerId="ADAL" clId="{5B18428A-05B3-4EAC-9DE7-935767B2313C}" dt="2022-11-15T14:40:36.764" v="2214" actId="6549"/>
        <pc:sldMkLst>
          <pc:docMk/>
          <pc:sldMk cId="1883055196" sldId="344"/>
        </pc:sldMkLst>
        <pc:spChg chg="mod">
          <ac:chgData name="Rachel Kok" userId="adad1452-82d9-432f-b3d0-d27e1e0205a0" providerId="ADAL" clId="{5B18428A-05B3-4EAC-9DE7-935767B2313C}" dt="2022-11-15T14:40:23.554" v="2212" actId="1076"/>
          <ac:spMkLst>
            <pc:docMk/>
            <pc:sldMk cId="1883055196" sldId="344"/>
            <ac:spMk id="5" creationId="{00000000-0000-0000-0000-000000000000}"/>
          </ac:spMkLst>
        </pc:spChg>
        <pc:spChg chg="mod">
          <ac:chgData name="Rachel Kok" userId="adad1452-82d9-432f-b3d0-d27e1e0205a0" providerId="ADAL" clId="{5B18428A-05B3-4EAC-9DE7-935767B2313C}" dt="2022-11-15T14:40:36.764" v="2214" actId="6549"/>
          <ac:spMkLst>
            <pc:docMk/>
            <pc:sldMk cId="1883055196" sldId="344"/>
            <ac:spMk id="6" creationId="{0A14F381-5982-47E7-86E9-A3011D42DE6E}"/>
          </ac:spMkLst>
        </pc:spChg>
        <pc:spChg chg="mod">
          <ac:chgData name="Rachel Kok" userId="adad1452-82d9-432f-b3d0-d27e1e0205a0" providerId="ADAL" clId="{5B18428A-05B3-4EAC-9DE7-935767B2313C}" dt="2022-11-15T14:40:20.540" v="2211" actId="1076"/>
          <ac:spMkLst>
            <pc:docMk/>
            <pc:sldMk cId="1883055196" sldId="344"/>
            <ac:spMk id="7" creationId="{91EF54CA-A277-4B4B-884E-CA1522092596}"/>
          </ac:spMkLst>
        </pc:spChg>
        <pc:picChg chg="del">
          <ac:chgData name="Rachel Kok" userId="adad1452-82d9-432f-b3d0-d27e1e0205a0" providerId="ADAL" clId="{5B18428A-05B3-4EAC-9DE7-935767B2313C}" dt="2022-11-15T10:05:46.497" v="1087" actId="478"/>
          <ac:picMkLst>
            <pc:docMk/>
            <pc:sldMk cId="1883055196" sldId="344"/>
            <ac:picMk id="3" creationId="{CA081FDE-86B0-40AC-875E-2D206A67B4F3}"/>
          </ac:picMkLst>
        </pc:picChg>
        <pc:picChg chg="add mod modCrop">
          <ac:chgData name="Rachel Kok" userId="adad1452-82d9-432f-b3d0-d27e1e0205a0" providerId="ADAL" clId="{5B18428A-05B3-4EAC-9DE7-935767B2313C}" dt="2022-11-15T10:12:37.428" v="1163" actId="1076"/>
          <ac:picMkLst>
            <pc:docMk/>
            <pc:sldMk cId="1883055196" sldId="344"/>
            <ac:picMk id="4" creationId="{DFF9CF89-6E98-4AB6-91D3-93137E2BFFC7}"/>
          </ac:picMkLst>
        </pc:picChg>
        <pc:picChg chg="add del mod">
          <ac:chgData name="Rachel Kok" userId="adad1452-82d9-432f-b3d0-d27e1e0205a0" providerId="ADAL" clId="{5B18428A-05B3-4EAC-9DE7-935767B2313C}" dt="2022-11-15T10:08:14.250" v="1153" actId="478"/>
          <ac:picMkLst>
            <pc:docMk/>
            <pc:sldMk cId="1883055196" sldId="344"/>
            <ac:picMk id="8" creationId="{B31997BA-F927-4339-8212-E1FDAE402ABF}"/>
          </ac:picMkLst>
        </pc:picChg>
        <pc:picChg chg="add mod">
          <ac:chgData name="Rachel Kok" userId="adad1452-82d9-432f-b3d0-d27e1e0205a0" providerId="ADAL" clId="{5B18428A-05B3-4EAC-9DE7-935767B2313C}" dt="2022-11-15T10:12:39.986" v="1164" actId="1076"/>
          <ac:picMkLst>
            <pc:docMk/>
            <pc:sldMk cId="1883055196" sldId="344"/>
            <ac:picMk id="9" creationId="{B2DE5BED-C59C-4037-9D7D-D7CA2F71C761}"/>
          </ac:picMkLst>
        </pc:picChg>
        <pc:picChg chg="mod">
          <ac:chgData name="Rachel Kok" userId="adad1452-82d9-432f-b3d0-d27e1e0205a0" providerId="ADAL" clId="{5B18428A-05B3-4EAC-9DE7-935767B2313C}" dt="2022-11-15T10:12:44.433" v="1166" actId="1076"/>
          <ac:picMkLst>
            <pc:docMk/>
            <pc:sldMk cId="1883055196" sldId="344"/>
            <ac:picMk id="17" creationId="{E5B13013-2A36-4F4C-AF3F-0C3B8A4F07B2}"/>
          </ac:picMkLst>
        </pc:picChg>
      </pc:sldChg>
      <pc:sldChg chg="add del">
        <pc:chgData name="Rachel Kok" userId="adad1452-82d9-432f-b3d0-d27e1e0205a0" providerId="ADAL" clId="{5B18428A-05B3-4EAC-9DE7-935767B2313C}" dt="2022-11-15T10:03:48.463" v="841"/>
        <pc:sldMkLst>
          <pc:docMk/>
          <pc:sldMk cId="3606995419" sldId="344"/>
        </pc:sldMkLst>
      </pc:sldChg>
      <pc:sldChg chg="addSp delSp modSp add mod modNotesTx">
        <pc:chgData name="Rachel Kok" userId="adad1452-82d9-432f-b3d0-d27e1e0205a0" providerId="ADAL" clId="{5B18428A-05B3-4EAC-9DE7-935767B2313C}" dt="2022-11-15T14:55:27.997" v="2267" actId="207"/>
        <pc:sldMkLst>
          <pc:docMk/>
          <pc:sldMk cId="2219568317" sldId="345"/>
        </pc:sldMkLst>
        <pc:spChg chg="mod">
          <ac:chgData name="Rachel Kok" userId="adad1452-82d9-432f-b3d0-d27e1e0205a0" providerId="ADAL" clId="{5B18428A-05B3-4EAC-9DE7-935767B2313C}" dt="2022-11-15T14:55:27.997" v="2267" actId="207"/>
          <ac:spMkLst>
            <pc:docMk/>
            <pc:sldMk cId="2219568317" sldId="345"/>
            <ac:spMk id="3" creationId="{00000000-0000-0000-0000-000000000000}"/>
          </ac:spMkLst>
        </pc:spChg>
        <pc:picChg chg="del">
          <ac:chgData name="Rachel Kok" userId="adad1452-82d9-432f-b3d0-d27e1e0205a0" providerId="ADAL" clId="{5B18428A-05B3-4EAC-9DE7-935767B2313C}" dt="2022-11-15T10:47:10.686" v="1376" actId="478"/>
          <ac:picMkLst>
            <pc:docMk/>
            <pc:sldMk cId="2219568317" sldId="345"/>
            <ac:picMk id="7" creationId="{0DDF82F8-2A2C-42FA-A1E3-F1E8316F2BA5}"/>
          </ac:picMkLst>
        </pc:picChg>
        <pc:picChg chg="add mod">
          <ac:chgData name="Rachel Kok" userId="adad1452-82d9-432f-b3d0-d27e1e0205a0" providerId="ADAL" clId="{5B18428A-05B3-4EAC-9DE7-935767B2313C}" dt="2022-11-15T11:02:20.684" v="1381" actId="1076"/>
          <ac:picMkLst>
            <pc:docMk/>
            <pc:sldMk cId="2219568317" sldId="345"/>
            <ac:picMk id="10" creationId="{4C6776BC-6B33-439E-9413-34638F78ED8C}"/>
          </ac:picMkLst>
        </pc:picChg>
      </pc:sldChg>
      <pc:sldChg chg="add del">
        <pc:chgData name="Rachel Kok" userId="adad1452-82d9-432f-b3d0-d27e1e0205a0" providerId="ADAL" clId="{5B18428A-05B3-4EAC-9DE7-935767B2313C}" dt="2022-11-15T10:14:04.931" v="1172"/>
        <pc:sldMkLst>
          <pc:docMk/>
          <pc:sldMk cId="3776974194" sldId="345"/>
        </pc:sldMkLst>
      </pc:sldChg>
      <pc:sldChg chg="addSp delSp modSp add mod modNotesTx">
        <pc:chgData name="Rachel Kok" userId="adad1452-82d9-432f-b3d0-d27e1e0205a0" providerId="ADAL" clId="{5B18428A-05B3-4EAC-9DE7-935767B2313C}" dt="2022-11-15T14:51:42.088" v="2250" actId="20577"/>
        <pc:sldMkLst>
          <pc:docMk/>
          <pc:sldMk cId="1202428525" sldId="346"/>
        </pc:sldMkLst>
        <pc:spChg chg="mod">
          <ac:chgData name="Rachel Kok" userId="adad1452-82d9-432f-b3d0-d27e1e0205a0" providerId="ADAL" clId="{5B18428A-05B3-4EAC-9DE7-935767B2313C}" dt="2022-11-15T11:05:00.365" v="1452" actId="1076"/>
          <ac:spMkLst>
            <pc:docMk/>
            <pc:sldMk cId="1202428525" sldId="346"/>
            <ac:spMk id="5" creationId="{00000000-0000-0000-0000-000000000000}"/>
          </ac:spMkLst>
        </pc:spChg>
        <pc:spChg chg="del mod">
          <ac:chgData name="Rachel Kok" userId="adad1452-82d9-432f-b3d0-d27e1e0205a0" providerId="ADAL" clId="{5B18428A-05B3-4EAC-9DE7-935767B2313C}" dt="2022-11-15T11:10:47.662" v="1490" actId="478"/>
          <ac:spMkLst>
            <pc:docMk/>
            <pc:sldMk cId="1202428525" sldId="346"/>
            <ac:spMk id="10" creationId="{7A1D3DBD-B991-4F3B-8346-12F38E7805E0}"/>
          </ac:spMkLst>
        </pc:spChg>
        <pc:spChg chg="del mod">
          <ac:chgData name="Rachel Kok" userId="adad1452-82d9-432f-b3d0-d27e1e0205a0" providerId="ADAL" clId="{5B18428A-05B3-4EAC-9DE7-935767B2313C}" dt="2022-11-15T11:05:07.314" v="1454" actId="478"/>
          <ac:spMkLst>
            <pc:docMk/>
            <pc:sldMk cId="1202428525" sldId="346"/>
            <ac:spMk id="11" creationId="{B8B80BA0-46C6-436A-9DFC-9236461224F2}"/>
          </ac:spMkLst>
        </pc:spChg>
        <pc:spChg chg="add mod">
          <ac:chgData name="Rachel Kok" userId="adad1452-82d9-432f-b3d0-d27e1e0205a0" providerId="ADAL" clId="{5B18428A-05B3-4EAC-9DE7-935767B2313C}" dt="2022-11-15T11:10:47.986" v="1491"/>
          <ac:spMkLst>
            <pc:docMk/>
            <pc:sldMk cId="1202428525" sldId="346"/>
            <ac:spMk id="15" creationId="{26B0D8B4-D340-41BB-A9A2-6B71969AE525}"/>
          </ac:spMkLst>
        </pc:spChg>
        <pc:spChg chg="mod">
          <ac:chgData name="Rachel Kok" userId="adad1452-82d9-432f-b3d0-d27e1e0205a0" providerId="ADAL" clId="{5B18428A-05B3-4EAC-9DE7-935767B2313C}" dt="2022-11-15T11:06:17.101" v="1462" actId="1076"/>
          <ac:spMkLst>
            <pc:docMk/>
            <pc:sldMk cId="1202428525" sldId="346"/>
            <ac:spMk id="22" creationId="{00000000-0000-0000-0000-000000000000}"/>
          </ac:spMkLst>
        </pc:spChg>
        <pc:spChg chg="mod">
          <ac:chgData name="Rachel Kok" userId="adad1452-82d9-432f-b3d0-d27e1e0205a0" providerId="ADAL" clId="{5B18428A-05B3-4EAC-9DE7-935767B2313C}" dt="2022-11-15T11:04:48.188" v="1449" actId="14100"/>
          <ac:spMkLst>
            <pc:docMk/>
            <pc:sldMk cId="1202428525" sldId="346"/>
            <ac:spMk id="23" creationId="{00000000-0000-0000-0000-000000000000}"/>
          </ac:spMkLst>
        </pc:spChg>
        <pc:picChg chg="add mod">
          <ac:chgData name="Rachel Kok" userId="adad1452-82d9-432f-b3d0-d27e1e0205a0" providerId="ADAL" clId="{5B18428A-05B3-4EAC-9DE7-935767B2313C}" dt="2022-11-15T11:05:42.480" v="1459" actId="1076"/>
          <ac:picMkLst>
            <pc:docMk/>
            <pc:sldMk cId="1202428525" sldId="346"/>
            <ac:picMk id="12" creationId="{8635F27F-FBE0-488B-B5AF-3E08F6CB381B}"/>
          </ac:picMkLst>
        </pc:picChg>
        <pc:picChg chg="del">
          <ac:chgData name="Rachel Kok" userId="adad1452-82d9-432f-b3d0-d27e1e0205a0" providerId="ADAL" clId="{5B18428A-05B3-4EAC-9DE7-935767B2313C}" dt="2022-11-15T11:05:02.023" v="1453" actId="478"/>
          <ac:picMkLst>
            <pc:docMk/>
            <pc:sldMk cId="1202428525" sldId="346"/>
            <ac:picMk id="14" creationId="{C7685EE9-071F-48F3-80AE-439B1D90C73B}"/>
          </ac:picMkLst>
        </pc:picChg>
      </pc:sldChg>
      <pc:sldChg chg="addSp delSp modSp add mod modNotesTx">
        <pc:chgData name="Rachel Kok" userId="adad1452-82d9-432f-b3d0-d27e1e0205a0" providerId="ADAL" clId="{5B18428A-05B3-4EAC-9DE7-935767B2313C}" dt="2022-11-15T14:56:37.401" v="2271"/>
        <pc:sldMkLst>
          <pc:docMk/>
          <pc:sldMk cId="3622367399" sldId="347"/>
        </pc:sldMkLst>
        <pc:spChg chg="mod">
          <ac:chgData name="Rachel Kok" userId="adad1452-82d9-432f-b3d0-d27e1e0205a0" providerId="ADAL" clId="{5B18428A-05B3-4EAC-9DE7-935767B2313C}" dt="2022-11-15T11:09:38.260" v="1485" actId="1076"/>
          <ac:spMkLst>
            <pc:docMk/>
            <pc:sldMk cId="3622367399" sldId="347"/>
            <ac:spMk id="5" creationId="{00000000-0000-0000-0000-000000000000}"/>
          </ac:spMkLst>
        </pc:spChg>
        <pc:spChg chg="mod">
          <ac:chgData name="Rachel Kok" userId="adad1452-82d9-432f-b3d0-d27e1e0205a0" providerId="ADAL" clId="{5B18428A-05B3-4EAC-9DE7-935767B2313C}" dt="2022-11-15T12:47:08.980" v="2205" actId="242"/>
          <ac:spMkLst>
            <pc:docMk/>
            <pc:sldMk cId="3622367399" sldId="347"/>
            <ac:spMk id="6" creationId="{0A14F381-5982-47E7-86E9-A3011D42DE6E}"/>
          </ac:spMkLst>
        </pc:spChg>
        <pc:spChg chg="mod">
          <ac:chgData name="Rachel Kok" userId="adad1452-82d9-432f-b3d0-d27e1e0205a0" providerId="ADAL" clId="{5B18428A-05B3-4EAC-9DE7-935767B2313C}" dt="2022-11-15T11:09:35.523" v="1484" actId="1076"/>
          <ac:spMkLst>
            <pc:docMk/>
            <pc:sldMk cId="3622367399" sldId="347"/>
            <ac:spMk id="7" creationId="{91EF54CA-A277-4B4B-884E-CA1522092596}"/>
          </ac:spMkLst>
        </pc:spChg>
        <pc:spChg chg="add del mod">
          <ac:chgData name="Rachel Kok" userId="adad1452-82d9-432f-b3d0-d27e1e0205a0" providerId="ADAL" clId="{5B18428A-05B3-4EAC-9DE7-935767B2313C}" dt="2022-11-15T14:56:30.825" v="2270" actId="478"/>
          <ac:spMkLst>
            <pc:docMk/>
            <pc:sldMk cId="3622367399" sldId="347"/>
            <ac:spMk id="11" creationId="{3851CCDD-D12F-40B5-8DF4-380227B8C356}"/>
          </ac:spMkLst>
        </pc:spChg>
        <pc:spChg chg="add mod">
          <ac:chgData name="Rachel Kok" userId="adad1452-82d9-432f-b3d0-d27e1e0205a0" providerId="ADAL" clId="{5B18428A-05B3-4EAC-9DE7-935767B2313C}" dt="2022-11-15T14:56:37.401" v="2271"/>
          <ac:spMkLst>
            <pc:docMk/>
            <pc:sldMk cId="3622367399" sldId="347"/>
            <ac:spMk id="12" creationId="{F7EE1561-C2BE-4567-86C0-7E653A859B18}"/>
          </ac:spMkLst>
        </pc:spChg>
        <pc:spChg chg="del mod">
          <ac:chgData name="Rachel Kok" userId="adad1452-82d9-432f-b3d0-d27e1e0205a0" providerId="ADAL" clId="{5B18428A-05B3-4EAC-9DE7-935767B2313C}" dt="2022-11-15T11:10:25.761" v="1489" actId="478"/>
          <ac:spMkLst>
            <pc:docMk/>
            <pc:sldMk cId="3622367399" sldId="347"/>
            <ac:spMk id="18" creationId="{1637A62B-DCB2-455C-8583-46677D4D10EB}"/>
          </ac:spMkLst>
        </pc:spChg>
        <pc:picChg chg="del">
          <ac:chgData name="Rachel Kok" userId="adad1452-82d9-432f-b3d0-d27e1e0205a0" providerId="ADAL" clId="{5B18428A-05B3-4EAC-9DE7-935767B2313C}" dt="2022-11-15T11:08:39.949" v="1472" actId="478"/>
          <ac:picMkLst>
            <pc:docMk/>
            <pc:sldMk cId="3622367399" sldId="347"/>
            <ac:picMk id="4" creationId="{DFF9CF89-6E98-4AB6-91D3-93137E2BFFC7}"/>
          </ac:picMkLst>
        </pc:picChg>
        <pc:picChg chg="add mod">
          <ac:chgData name="Rachel Kok" userId="adad1452-82d9-432f-b3d0-d27e1e0205a0" providerId="ADAL" clId="{5B18428A-05B3-4EAC-9DE7-935767B2313C}" dt="2022-11-15T14:56:37.401" v="2271"/>
          <ac:picMkLst>
            <pc:docMk/>
            <pc:sldMk cId="3622367399" sldId="347"/>
            <ac:picMk id="8" creationId="{53E86588-A94E-4E89-B4C1-EFF5E4A92985}"/>
          </ac:picMkLst>
        </pc:picChg>
        <pc:picChg chg="mod">
          <ac:chgData name="Rachel Kok" userId="adad1452-82d9-432f-b3d0-d27e1e0205a0" providerId="ADAL" clId="{5B18428A-05B3-4EAC-9DE7-935767B2313C}" dt="2022-11-15T11:09:27.821" v="1482" actId="1076"/>
          <ac:picMkLst>
            <pc:docMk/>
            <pc:sldMk cId="3622367399" sldId="347"/>
            <ac:picMk id="9" creationId="{B2DE5BED-C59C-4037-9D7D-D7CA2F71C761}"/>
          </ac:picMkLst>
        </pc:picChg>
        <pc:picChg chg="add del mod">
          <ac:chgData name="Rachel Kok" userId="adad1452-82d9-432f-b3d0-d27e1e0205a0" providerId="ADAL" clId="{5B18428A-05B3-4EAC-9DE7-935767B2313C}" dt="2022-11-15T14:56:29.285" v="2269" actId="478"/>
          <ac:picMkLst>
            <pc:docMk/>
            <pc:sldMk cId="3622367399" sldId="347"/>
            <ac:picMk id="10" creationId="{FE8C3B9A-0BD3-4018-B7B9-9AEFCE5195D9}"/>
          </ac:picMkLst>
        </pc:picChg>
        <pc:picChg chg="del">
          <ac:chgData name="Rachel Kok" userId="adad1452-82d9-432f-b3d0-d27e1e0205a0" providerId="ADAL" clId="{5B18428A-05B3-4EAC-9DE7-935767B2313C}" dt="2022-11-15T11:10:23.781" v="1488" actId="478"/>
          <ac:picMkLst>
            <pc:docMk/>
            <pc:sldMk cId="3622367399" sldId="347"/>
            <ac:picMk id="17" creationId="{E5B13013-2A36-4F4C-AF3F-0C3B8A4F07B2}"/>
          </ac:picMkLst>
        </pc:picChg>
      </pc:sldChg>
      <pc:sldChg chg="add del">
        <pc:chgData name="Rachel Kok" userId="adad1452-82d9-432f-b3d0-d27e1e0205a0" providerId="ADAL" clId="{5B18428A-05B3-4EAC-9DE7-935767B2313C}" dt="2022-11-15T11:11:08.058" v="1493"/>
        <pc:sldMkLst>
          <pc:docMk/>
          <pc:sldMk cId="1990906732" sldId="348"/>
        </pc:sldMkLst>
      </pc:sldChg>
      <pc:sldChg chg="addSp delSp modSp add mod modNotesTx">
        <pc:chgData name="Rachel Kok" userId="adad1452-82d9-432f-b3d0-d27e1e0205a0" providerId="ADAL" clId="{5B18428A-05B3-4EAC-9DE7-935767B2313C}" dt="2022-11-15T14:52:18.062" v="2258" actId="1076"/>
        <pc:sldMkLst>
          <pc:docMk/>
          <pc:sldMk cId="2698394299" sldId="348"/>
        </pc:sldMkLst>
        <pc:spChg chg="mod">
          <ac:chgData name="Rachel Kok" userId="adad1452-82d9-432f-b3d0-d27e1e0205a0" providerId="ADAL" clId="{5B18428A-05B3-4EAC-9DE7-935767B2313C}" dt="2022-11-15T14:52:00.022" v="2252" actId="1076"/>
          <ac:spMkLst>
            <pc:docMk/>
            <pc:sldMk cId="2698394299" sldId="348"/>
            <ac:spMk id="5" creationId="{00000000-0000-0000-0000-000000000000}"/>
          </ac:spMkLst>
        </pc:spChg>
        <pc:spChg chg="del mod">
          <ac:chgData name="Rachel Kok" userId="adad1452-82d9-432f-b3d0-d27e1e0205a0" providerId="ADAL" clId="{5B18428A-05B3-4EAC-9DE7-935767B2313C}" dt="2022-11-15T11:53:24.003" v="1641" actId="478"/>
          <ac:spMkLst>
            <pc:docMk/>
            <pc:sldMk cId="2698394299" sldId="348"/>
            <ac:spMk id="11" creationId="{B8B80BA0-46C6-436A-9DFC-9236461224F2}"/>
          </ac:spMkLst>
        </pc:spChg>
        <pc:spChg chg="mod">
          <ac:chgData name="Rachel Kok" userId="adad1452-82d9-432f-b3d0-d27e1e0205a0" providerId="ADAL" clId="{5B18428A-05B3-4EAC-9DE7-935767B2313C}" dt="2022-11-15T14:52:18.062" v="2258" actId="1076"/>
          <ac:spMkLst>
            <pc:docMk/>
            <pc:sldMk cId="2698394299" sldId="348"/>
            <ac:spMk id="22" creationId="{00000000-0000-0000-0000-000000000000}"/>
          </ac:spMkLst>
        </pc:spChg>
        <pc:spChg chg="mod">
          <ac:chgData name="Rachel Kok" userId="adad1452-82d9-432f-b3d0-d27e1e0205a0" providerId="ADAL" clId="{5B18428A-05B3-4EAC-9DE7-935767B2313C}" dt="2022-11-15T14:50:26.741" v="2221" actId="14100"/>
          <ac:spMkLst>
            <pc:docMk/>
            <pc:sldMk cId="2698394299" sldId="348"/>
            <ac:spMk id="23" creationId="{00000000-0000-0000-0000-000000000000}"/>
          </ac:spMkLst>
        </pc:spChg>
        <pc:picChg chg="add mod">
          <ac:chgData name="Rachel Kok" userId="adad1452-82d9-432f-b3d0-d27e1e0205a0" providerId="ADAL" clId="{5B18428A-05B3-4EAC-9DE7-935767B2313C}" dt="2022-11-15T14:51:07.036" v="2238" actId="29295"/>
          <ac:picMkLst>
            <pc:docMk/>
            <pc:sldMk cId="2698394299" sldId="348"/>
            <ac:picMk id="3" creationId="{1E737775-CC89-4C7D-AE6B-340F0A3784E0}"/>
          </ac:picMkLst>
        </pc:picChg>
        <pc:picChg chg="add del">
          <ac:chgData name="Rachel Kok" userId="adad1452-82d9-432f-b3d0-d27e1e0205a0" providerId="ADAL" clId="{5B18428A-05B3-4EAC-9DE7-935767B2313C}" dt="2022-11-15T11:53:26.365" v="1643" actId="22"/>
          <ac:picMkLst>
            <pc:docMk/>
            <pc:sldMk cId="2698394299" sldId="348"/>
            <ac:picMk id="3" creationId="{BEB48797-2F00-4ED7-8321-EA5A9BDB4AAF}"/>
          </ac:picMkLst>
        </pc:picChg>
        <pc:picChg chg="add del mod">
          <ac:chgData name="Rachel Kok" userId="adad1452-82d9-432f-b3d0-d27e1e0205a0" providerId="ADAL" clId="{5B18428A-05B3-4EAC-9DE7-935767B2313C}" dt="2022-11-15T12:10:32.726" v="2094" actId="478"/>
          <ac:picMkLst>
            <pc:docMk/>
            <pc:sldMk cId="2698394299" sldId="348"/>
            <ac:picMk id="6" creationId="{26205429-EB13-4918-A925-1393E7E1FFE4}"/>
          </ac:picMkLst>
        </pc:picChg>
        <pc:picChg chg="add mod modCrop">
          <ac:chgData name="Rachel Kok" userId="adad1452-82d9-432f-b3d0-d27e1e0205a0" providerId="ADAL" clId="{5B18428A-05B3-4EAC-9DE7-935767B2313C}" dt="2022-11-15T14:50:24.375" v="2220" actId="14100"/>
          <ac:picMkLst>
            <pc:docMk/>
            <pc:sldMk cId="2698394299" sldId="348"/>
            <ac:picMk id="8" creationId="{BB29CBB2-553A-4F3C-9170-631F44BFB939}"/>
          </ac:picMkLst>
        </pc:picChg>
        <pc:picChg chg="del">
          <ac:chgData name="Rachel Kok" userId="adad1452-82d9-432f-b3d0-d27e1e0205a0" providerId="ADAL" clId="{5B18428A-05B3-4EAC-9DE7-935767B2313C}" dt="2022-11-15T12:47:16.997" v="2206" actId="478"/>
          <ac:picMkLst>
            <pc:docMk/>
            <pc:sldMk cId="2698394299" sldId="348"/>
            <ac:picMk id="14" creationId="{C7685EE9-071F-48F3-80AE-439B1D90C73B}"/>
          </ac:picMkLst>
        </pc:picChg>
      </pc:sldChg>
      <pc:sldChg chg="addSp delSp modSp add mod modTransition setBg delDesignElem">
        <pc:chgData name="Rachel Kok" userId="adad1452-82d9-432f-b3d0-d27e1e0205a0" providerId="ADAL" clId="{5B18428A-05B3-4EAC-9DE7-935767B2313C}" dt="2022-11-15T14:57:02.960" v="2272"/>
        <pc:sldMkLst>
          <pc:docMk/>
          <pc:sldMk cId="2120163940" sldId="349"/>
        </pc:sldMkLst>
        <pc:spChg chg="mod ord">
          <ac:chgData name="Rachel Kok" userId="adad1452-82d9-432f-b3d0-d27e1e0205a0" providerId="ADAL" clId="{5B18428A-05B3-4EAC-9DE7-935767B2313C}" dt="2022-11-15T14:52:53.471" v="2260" actId="1076"/>
          <ac:spMkLst>
            <pc:docMk/>
            <pc:sldMk cId="2120163940" sldId="349"/>
            <ac:spMk id="2" creationId="{DAE0B7DC-244F-4291-919B-336BE6421E1E}"/>
          </ac:spMkLst>
        </pc:spChg>
        <pc:spChg chg="add mod">
          <ac:chgData name="Rachel Kok" userId="adad1452-82d9-432f-b3d0-d27e1e0205a0" providerId="ADAL" clId="{5B18428A-05B3-4EAC-9DE7-935767B2313C}" dt="2022-11-15T11:37:06.551" v="1537" actId="14100"/>
          <ac:spMkLst>
            <pc:docMk/>
            <pc:sldMk cId="2120163940" sldId="349"/>
            <ac:spMk id="11" creationId="{7CFCD008-04F9-4833-9B08-025E5C667962}"/>
          </ac:spMkLst>
        </pc:spChg>
        <pc:spChg chg="add mod">
          <ac:chgData name="Rachel Kok" userId="adad1452-82d9-432f-b3d0-d27e1e0205a0" providerId="ADAL" clId="{5B18428A-05B3-4EAC-9DE7-935767B2313C}" dt="2022-11-15T14:53:38.246" v="2262"/>
          <ac:spMkLst>
            <pc:docMk/>
            <pc:sldMk cId="2120163940" sldId="349"/>
            <ac:spMk id="13" creationId="{C972EBB7-D9F2-430F-9371-1E6228127494}"/>
          </ac:spMkLst>
        </pc:spChg>
        <pc:spChg chg="mod ord">
          <ac:chgData name="Rachel Kok" userId="adad1452-82d9-432f-b3d0-d27e1e0205a0" providerId="ADAL" clId="{5B18428A-05B3-4EAC-9DE7-935767B2313C}" dt="2022-11-15T14:52:56.154" v="2261" actId="1076"/>
          <ac:spMkLst>
            <pc:docMk/>
            <pc:sldMk cId="2120163940" sldId="349"/>
            <ac:spMk id="2056" creationId="{79F9BE3E-B5B5-90CE-71D0-7B78D4913FD9}"/>
          </ac:spMkLst>
        </pc:spChg>
        <pc:spChg chg="del">
          <ac:chgData name="Rachel Kok" userId="adad1452-82d9-432f-b3d0-d27e1e0205a0" providerId="ADAL" clId="{5B18428A-05B3-4EAC-9DE7-935767B2313C}" dt="2022-11-15T11:33:29.042" v="1498"/>
          <ac:spMkLst>
            <pc:docMk/>
            <pc:sldMk cId="2120163940" sldId="349"/>
            <ac:spMk id="2059" creationId="{A1DFCBE5-52C1-48A9-89CF-E7D68CCA1620}"/>
          </ac:spMkLst>
        </pc:spChg>
        <pc:spChg chg="del">
          <ac:chgData name="Rachel Kok" userId="adad1452-82d9-432f-b3d0-d27e1e0205a0" providerId="ADAL" clId="{5B18428A-05B3-4EAC-9DE7-935767B2313C}" dt="2022-11-15T11:33:29.042" v="1498"/>
          <ac:spMkLst>
            <pc:docMk/>
            <pc:sldMk cId="2120163940" sldId="349"/>
            <ac:spMk id="2061" creationId="{EB17C8F6-D357-4254-BBAC-96B01EEBE162}"/>
          </ac:spMkLst>
        </pc:spChg>
        <pc:picChg chg="add del mod">
          <ac:chgData name="Rachel Kok" userId="adad1452-82d9-432f-b3d0-d27e1e0205a0" providerId="ADAL" clId="{5B18428A-05B3-4EAC-9DE7-935767B2313C}" dt="2022-11-15T11:37:28.853" v="1539" actId="478"/>
          <ac:picMkLst>
            <pc:docMk/>
            <pc:sldMk cId="2120163940" sldId="349"/>
            <ac:picMk id="4" creationId="{480920E6-EEC0-4ABD-806D-8A6126B0641A}"/>
          </ac:picMkLst>
        </pc:picChg>
        <pc:picChg chg="add mod">
          <ac:chgData name="Rachel Kok" userId="adad1452-82d9-432f-b3d0-d27e1e0205a0" providerId="ADAL" clId="{5B18428A-05B3-4EAC-9DE7-935767B2313C}" dt="2022-11-15T14:53:38.246" v="2262"/>
          <ac:picMkLst>
            <pc:docMk/>
            <pc:sldMk cId="2120163940" sldId="349"/>
            <ac:picMk id="10" creationId="{B83C12B5-B301-4077-9E37-1ECA7F7F274B}"/>
          </ac:picMkLst>
        </pc:picChg>
      </pc:sldChg>
      <pc:sldChg chg="modSp add modNotesTx">
        <pc:chgData name="Rachel Kok" userId="adad1452-82d9-432f-b3d0-d27e1e0205a0" providerId="ADAL" clId="{5B18428A-05B3-4EAC-9DE7-935767B2313C}" dt="2022-11-15T12:13:42.583" v="2198" actId="20577"/>
        <pc:sldMkLst>
          <pc:docMk/>
          <pc:sldMk cId="3692829102" sldId="350"/>
        </pc:sldMkLst>
        <pc:spChg chg="mod">
          <ac:chgData name="Rachel Kok" userId="adad1452-82d9-432f-b3d0-d27e1e0205a0" providerId="ADAL" clId="{5B18428A-05B3-4EAC-9DE7-935767B2313C}" dt="2022-11-15T12:07:38.870" v="2043" actId="20577"/>
          <ac:spMkLst>
            <pc:docMk/>
            <pc:sldMk cId="3692829102" sldId="350"/>
            <ac:spMk id="6" creationId="{00000000-0000-0000-0000-000000000000}"/>
          </ac:spMkLst>
        </pc:spChg>
      </pc:sldChg>
    </pc:docChg>
  </pc:docChgLst>
  <pc:docChgLst>
    <pc:chgData name="Leo van Ast" userId="5cde5fe80c1d067d" providerId="LiveId" clId="{DFF551E6-6FA2-424C-9199-F06B1EA6A861}"/>
    <pc:docChg chg="custSel modSld">
      <pc:chgData name="Leo van Ast" userId="5cde5fe80c1d067d" providerId="LiveId" clId="{DFF551E6-6FA2-424C-9199-F06B1EA6A861}" dt="2023-01-25T12:22:28.922" v="84" actId="14100"/>
      <pc:docMkLst>
        <pc:docMk/>
      </pc:docMkLst>
      <pc:sldChg chg="addSp delSp modSp mod">
        <pc:chgData name="Leo van Ast" userId="5cde5fe80c1d067d" providerId="LiveId" clId="{DFF551E6-6FA2-424C-9199-F06B1EA6A861}" dt="2023-01-25T12:19:35.374" v="80" actId="14100"/>
        <pc:sldMkLst>
          <pc:docMk/>
          <pc:sldMk cId="746863241" sldId="257"/>
        </pc:sldMkLst>
        <pc:spChg chg="mod">
          <ac:chgData name="Leo van Ast" userId="5cde5fe80c1d067d" providerId="LiveId" clId="{DFF551E6-6FA2-424C-9199-F06B1EA6A861}" dt="2023-01-25T12:19:35.374" v="80" actId="14100"/>
          <ac:spMkLst>
            <pc:docMk/>
            <pc:sldMk cId="746863241" sldId="257"/>
            <ac:spMk id="15" creationId="{B77778BA-CBC7-4D39-8DDF-7BF41319773C}"/>
          </ac:spMkLst>
        </pc:spChg>
        <pc:picChg chg="add mod">
          <ac:chgData name="Leo van Ast" userId="5cde5fe80c1d067d" providerId="LiveId" clId="{DFF551E6-6FA2-424C-9199-F06B1EA6A861}" dt="2023-01-25T11:46:53.756" v="4" actId="962"/>
          <ac:picMkLst>
            <pc:docMk/>
            <pc:sldMk cId="746863241" sldId="257"/>
            <ac:picMk id="3" creationId="{E3BCC097-8BBF-E6E3-826F-201BF502F661}"/>
          </ac:picMkLst>
        </pc:picChg>
        <pc:picChg chg="del">
          <ac:chgData name="Leo van Ast" userId="5cde5fe80c1d067d" providerId="LiveId" clId="{DFF551E6-6FA2-424C-9199-F06B1EA6A861}" dt="2023-01-25T11:46:46.907" v="0" actId="478"/>
          <ac:picMkLst>
            <pc:docMk/>
            <pc:sldMk cId="746863241" sldId="257"/>
            <ac:picMk id="5" creationId="{4925EF7F-D016-477E-BB89-1BF243B1F4DE}"/>
          </ac:picMkLst>
        </pc:picChg>
      </pc:sldChg>
      <pc:sldChg chg="addSp delSp modSp mod">
        <pc:chgData name="Leo van Ast" userId="5cde5fe80c1d067d" providerId="LiveId" clId="{DFF551E6-6FA2-424C-9199-F06B1EA6A861}" dt="2023-01-25T12:08:40.674" v="74" actId="14100"/>
        <pc:sldMkLst>
          <pc:docMk/>
          <pc:sldMk cId="1559263503" sldId="261"/>
        </pc:sldMkLst>
        <pc:spChg chg="mod">
          <ac:chgData name="Leo van Ast" userId="5cde5fe80c1d067d" providerId="LiveId" clId="{DFF551E6-6FA2-424C-9199-F06B1EA6A861}" dt="2023-01-25T12:08:40.674" v="74" actId="14100"/>
          <ac:spMkLst>
            <pc:docMk/>
            <pc:sldMk cId="1559263503" sldId="261"/>
            <ac:spMk id="5" creationId="{00000000-0000-0000-0000-000000000000}"/>
          </ac:spMkLst>
        </pc:spChg>
        <pc:picChg chg="add mod">
          <ac:chgData name="Leo van Ast" userId="5cde5fe80c1d067d" providerId="LiveId" clId="{DFF551E6-6FA2-424C-9199-F06B1EA6A861}" dt="2023-01-25T11:48:09.464" v="9" actId="1076"/>
          <ac:picMkLst>
            <pc:docMk/>
            <pc:sldMk cId="1559263503" sldId="261"/>
            <ac:picMk id="4" creationId="{37D1CA0A-122F-A45D-D84C-C5562F16D926}"/>
          </ac:picMkLst>
        </pc:picChg>
        <pc:picChg chg="del">
          <ac:chgData name="Leo van Ast" userId="5cde5fe80c1d067d" providerId="LiveId" clId="{DFF551E6-6FA2-424C-9199-F06B1EA6A861}" dt="2023-01-25T11:48:04.991" v="5" actId="478"/>
          <ac:picMkLst>
            <pc:docMk/>
            <pc:sldMk cId="1559263503" sldId="261"/>
            <ac:picMk id="21" creationId="{BBA70EB3-80CE-4CDA-9966-8BB5B8F3F0FE}"/>
          </ac:picMkLst>
        </pc:picChg>
      </pc:sldChg>
      <pc:sldChg chg="addSp delSp modSp mod">
        <pc:chgData name="Leo van Ast" userId="5cde5fe80c1d067d" providerId="LiveId" clId="{DFF551E6-6FA2-424C-9199-F06B1EA6A861}" dt="2023-01-25T12:20:30.487" v="81" actId="1076"/>
        <pc:sldMkLst>
          <pc:docMk/>
          <pc:sldMk cId="3424165174" sldId="282"/>
        </pc:sldMkLst>
        <pc:spChg chg="mod">
          <ac:chgData name="Leo van Ast" userId="5cde5fe80c1d067d" providerId="LiveId" clId="{DFF551E6-6FA2-424C-9199-F06B1EA6A861}" dt="2023-01-25T12:20:30.487" v="81" actId="1076"/>
          <ac:spMkLst>
            <pc:docMk/>
            <pc:sldMk cId="3424165174" sldId="282"/>
            <ac:spMk id="5" creationId="{00000000-0000-0000-0000-000000000000}"/>
          </ac:spMkLst>
        </pc:spChg>
        <pc:picChg chg="del">
          <ac:chgData name="Leo van Ast" userId="5cde5fe80c1d067d" providerId="LiveId" clId="{DFF551E6-6FA2-424C-9199-F06B1EA6A861}" dt="2023-01-25T11:50:55.303" v="25" actId="478"/>
          <ac:picMkLst>
            <pc:docMk/>
            <pc:sldMk cId="3424165174" sldId="282"/>
            <ac:picMk id="4" creationId="{969632E6-5888-4E8B-BA80-C745DE4A2473}"/>
          </ac:picMkLst>
        </pc:picChg>
        <pc:picChg chg="del">
          <ac:chgData name="Leo van Ast" userId="5cde5fe80c1d067d" providerId="LiveId" clId="{DFF551E6-6FA2-424C-9199-F06B1EA6A861}" dt="2023-01-25T11:49:54.940" v="14" actId="478"/>
          <ac:picMkLst>
            <pc:docMk/>
            <pc:sldMk cId="3424165174" sldId="282"/>
            <ac:picMk id="6" creationId="{B687D7FD-5232-4041-BF85-DA2B5BBC1821}"/>
          </ac:picMkLst>
        </pc:picChg>
        <pc:picChg chg="del">
          <ac:chgData name="Leo van Ast" userId="5cde5fe80c1d067d" providerId="LiveId" clId="{DFF551E6-6FA2-424C-9199-F06B1EA6A861}" dt="2023-01-25T11:51:22.583" v="30" actId="478"/>
          <ac:picMkLst>
            <pc:docMk/>
            <pc:sldMk cId="3424165174" sldId="282"/>
            <ac:picMk id="8" creationId="{54A43374-1470-4111-9BF1-B46AC8773CFA}"/>
          </ac:picMkLst>
        </pc:picChg>
        <pc:picChg chg="add mod">
          <ac:chgData name="Leo van Ast" userId="5cde5fe80c1d067d" providerId="LiveId" clId="{DFF551E6-6FA2-424C-9199-F06B1EA6A861}" dt="2023-01-25T11:50:01.190" v="16" actId="1076"/>
          <ac:picMkLst>
            <pc:docMk/>
            <pc:sldMk cId="3424165174" sldId="282"/>
            <ac:picMk id="9" creationId="{BC04DE9E-CD8A-E349-F3CA-382748F50681}"/>
          </ac:picMkLst>
        </pc:picChg>
        <pc:picChg chg="add mod">
          <ac:chgData name="Leo van Ast" userId="5cde5fe80c1d067d" providerId="LiveId" clId="{DFF551E6-6FA2-424C-9199-F06B1EA6A861}" dt="2023-01-25T11:50:20.783" v="21" actId="1076"/>
          <ac:picMkLst>
            <pc:docMk/>
            <pc:sldMk cId="3424165174" sldId="282"/>
            <ac:picMk id="12" creationId="{8A1E39DB-3061-7397-4EE9-BD869DFA47F9}"/>
          </ac:picMkLst>
        </pc:picChg>
        <pc:picChg chg="del">
          <ac:chgData name="Leo van Ast" userId="5cde5fe80c1d067d" providerId="LiveId" clId="{DFF551E6-6FA2-424C-9199-F06B1EA6A861}" dt="2023-01-25T11:50:34.921" v="22" actId="478"/>
          <ac:picMkLst>
            <pc:docMk/>
            <pc:sldMk cId="3424165174" sldId="282"/>
            <ac:picMk id="13" creationId="{CDA71B3B-683E-4581-9D3E-2EBCAE345E70}"/>
          </ac:picMkLst>
        </pc:picChg>
        <pc:picChg chg="del">
          <ac:chgData name="Leo van Ast" userId="5cde5fe80c1d067d" providerId="LiveId" clId="{DFF551E6-6FA2-424C-9199-F06B1EA6A861}" dt="2023-01-25T11:50:16.133" v="17" actId="478"/>
          <ac:picMkLst>
            <pc:docMk/>
            <pc:sldMk cId="3424165174" sldId="282"/>
            <ac:picMk id="15" creationId="{52C72773-83A5-4534-9FCE-763BB34D4992}"/>
          </ac:picMkLst>
        </pc:picChg>
        <pc:picChg chg="add mod">
          <ac:chgData name="Leo van Ast" userId="5cde5fe80c1d067d" providerId="LiveId" clId="{DFF551E6-6FA2-424C-9199-F06B1EA6A861}" dt="2023-01-25T11:50:41.047" v="24" actId="1076"/>
          <ac:picMkLst>
            <pc:docMk/>
            <pc:sldMk cId="3424165174" sldId="282"/>
            <ac:picMk id="18" creationId="{6B5D7AD9-888A-49E3-2B69-C1CEA850E897}"/>
          </ac:picMkLst>
        </pc:picChg>
        <pc:picChg chg="add mod">
          <ac:chgData name="Leo van Ast" userId="5cde5fe80c1d067d" providerId="LiveId" clId="{DFF551E6-6FA2-424C-9199-F06B1EA6A861}" dt="2023-01-25T11:51:05.683" v="29" actId="1076"/>
          <ac:picMkLst>
            <pc:docMk/>
            <pc:sldMk cId="3424165174" sldId="282"/>
            <ac:picMk id="20" creationId="{E71F0F60-FD89-6253-0CCD-3993E6EC332A}"/>
          </ac:picMkLst>
        </pc:picChg>
        <pc:picChg chg="add mod">
          <ac:chgData name="Leo van Ast" userId="5cde5fe80c1d067d" providerId="LiveId" clId="{DFF551E6-6FA2-424C-9199-F06B1EA6A861}" dt="2023-01-25T11:51:28.853" v="34" actId="1076"/>
          <ac:picMkLst>
            <pc:docMk/>
            <pc:sldMk cId="3424165174" sldId="282"/>
            <ac:picMk id="22" creationId="{2AB6A415-63D8-D976-7C0D-61A8F13E4715}"/>
          </ac:picMkLst>
        </pc:picChg>
      </pc:sldChg>
      <pc:sldChg chg="addSp delSp modSp mod">
        <pc:chgData name="Leo van Ast" userId="5cde5fe80c1d067d" providerId="LiveId" clId="{DFF551E6-6FA2-424C-9199-F06B1EA6A861}" dt="2023-01-25T12:22:15.881" v="83" actId="14100"/>
        <pc:sldMkLst>
          <pc:docMk/>
          <pc:sldMk cId="1586202556" sldId="299"/>
        </pc:sldMkLst>
        <pc:spChg chg="mod">
          <ac:chgData name="Leo van Ast" userId="5cde5fe80c1d067d" providerId="LiveId" clId="{DFF551E6-6FA2-424C-9199-F06B1EA6A861}" dt="2023-01-25T12:22:15.881" v="83" actId="14100"/>
          <ac:spMkLst>
            <pc:docMk/>
            <pc:sldMk cId="1586202556" sldId="299"/>
            <ac:spMk id="8" creationId="{D2D8290C-FDED-4911-993A-18AC970420BB}"/>
          </ac:spMkLst>
        </pc:spChg>
        <pc:picChg chg="add mod">
          <ac:chgData name="Leo van Ast" userId="5cde5fe80c1d067d" providerId="LiveId" clId="{DFF551E6-6FA2-424C-9199-F06B1EA6A861}" dt="2023-01-25T12:01:32.791" v="37" actId="1076"/>
          <ac:picMkLst>
            <pc:docMk/>
            <pc:sldMk cId="1586202556" sldId="299"/>
            <ac:picMk id="4" creationId="{964848F6-08E4-5750-08D8-793DD34DC02F}"/>
          </ac:picMkLst>
        </pc:picChg>
        <pc:picChg chg="del">
          <ac:chgData name="Leo van Ast" userId="5cde5fe80c1d067d" providerId="LiveId" clId="{DFF551E6-6FA2-424C-9199-F06B1EA6A861}" dt="2023-01-25T12:01:26.927" v="35" actId="478"/>
          <ac:picMkLst>
            <pc:docMk/>
            <pc:sldMk cId="1586202556" sldId="299"/>
            <ac:picMk id="11" creationId="{C8AEA2A2-3B1B-40DD-96FB-759E05C5E5EE}"/>
          </ac:picMkLst>
        </pc:picChg>
      </pc:sldChg>
      <pc:sldChg chg="addSp delSp modSp mod">
        <pc:chgData name="Leo van Ast" userId="5cde5fe80c1d067d" providerId="LiveId" clId="{DFF551E6-6FA2-424C-9199-F06B1EA6A861}" dt="2023-01-25T12:02:20.137" v="43" actId="1076"/>
        <pc:sldMkLst>
          <pc:docMk/>
          <pc:sldMk cId="155657408" sldId="300"/>
        </pc:sldMkLst>
        <pc:spChg chg="mod">
          <ac:chgData name="Leo van Ast" userId="5cde5fe80c1d067d" providerId="LiveId" clId="{DFF551E6-6FA2-424C-9199-F06B1EA6A861}" dt="2023-01-25T12:01:42.643" v="38" actId="14100"/>
          <ac:spMkLst>
            <pc:docMk/>
            <pc:sldMk cId="155657408" sldId="300"/>
            <ac:spMk id="10" creationId="{6A7370FB-8985-4802-9A96-D2818493140F}"/>
          </ac:spMkLst>
        </pc:spChg>
        <pc:picChg chg="add mod">
          <ac:chgData name="Leo van Ast" userId="5cde5fe80c1d067d" providerId="LiveId" clId="{DFF551E6-6FA2-424C-9199-F06B1EA6A861}" dt="2023-01-25T12:02:20.137" v="43" actId="1076"/>
          <ac:picMkLst>
            <pc:docMk/>
            <pc:sldMk cId="155657408" sldId="300"/>
            <ac:picMk id="4" creationId="{408191BA-2393-3CE9-CD1C-45D9AF86F167}"/>
          </ac:picMkLst>
        </pc:picChg>
        <pc:picChg chg="del">
          <ac:chgData name="Leo van Ast" userId="5cde5fe80c1d067d" providerId="LiveId" clId="{DFF551E6-6FA2-424C-9199-F06B1EA6A861}" dt="2023-01-25T12:02:14.390" v="39" actId="478"/>
          <ac:picMkLst>
            <pc:docMk/>
            <pc:sldMk cId="155657408" sldId="300"/>
            <ac:picMk id="7" creationId="{A14750EE-E749-40BB-92A2-C052A78B1028}"/>
          </ac:picMkLst>
        </pc:picChg>
      </pc:sldChg>
      <pc:sldChg chg="modSp mod">
        <pc:chgData name="Leo van Ast" userId="5cde5fe80c1d067d" providerId="LiveId" clId="{DFF551E6-6FA2-424C-9199-F06B1EA6A861}" dt="2023-01-25T12:12:12.835" v="76"/>
        <pc:sldMkLst>
          <pc:docMk/>
          <pc:sldMk cId="3884050274" sldId="301"/>
        </pc:sldMkLst>
        <pc:spChg chg="mod">
          <ac:chgData name="Leo van Ast" userId="5cde5fe80c1d067d" providerId="LiveId" clId="{DFF551E6-6FA2-424C-9199-F06B1EA6A861}" dt="2023-01-25T12:02:37.747" v="45" actId="14100"/>
          <ac:spMkLst>
            <pc:docMk/>
            <pc:sldMk cId="3884050274" sldId="301"/>
            <ac:spMk id="5" creationId="{00000000-0000-0000-0000-000000000000}"/>
          </ac:spMkLst>
        </pc:spChg>
        <pc:picChg chg="mod">
          <ac:chgData name="Leo van Ast" userId="5cde5fe80c1d067d" providerId="LiveId" clId="{DFF551E6-6FA2-424C-9199-F06B1EA6A861}" dt="2023-01-25T12:12:12.835" v="76"/>
          <ac:picMkLst>
            <pc:docMk/>
            <pc:sldMk cId="3884050274" sldId="301"/>
            <ac:picMk id="11" creationId="{B3A16023-3ACD-4AFD-9590-AD997669977D}"/>
          </ac:picMkLst>
        </pc:picChg>
      </pc:sldChg>
      <pc:sldChg chg="addSp delSp modSp mod">
        <pc:chgData name="Leo van Ast" userId="5cde5fe80c1d067d" providerId="LiveId" clId="{DFF551E6-6FA2-424C-9199-F06B1EA6A861}" dt="2023-01-25T12:04:56" v="55" actId="1076"/>
        <pc:sldMkLst>
          <pc:docMk/>
          <pc:sldMk cId="3927872437" sldId="302"/>
        </pc:sldMkLst>
        <pc:spChg chg="mod">
          <ac:chgData name="Leo van Ast" userId="5cde5fe80c1d067d" providerId="LiveId" clId="{DFF551E6-6FA2-424C-9199-F06B1EA6A861}" dt="2023-01-25T12:04:22.179" v="52" actId="14100"/>
          <ac:spMkLst>
            <pc:docMk/>
            <pc:sldMk cId="3927872437" sldId="302"/>
            <ac:spMk id="5" creationId="{00000000-0000-0000-0000-000000000000}"/>
          </ac:spMkLst>
        </pc:spChg>
        <pc:picChg chg="add mod">
          <ac:chgData name="Leo van Ast" userId="5cde5fe80c1d067d" providerId="LiveId" clId="{DFF551E6-6FA2-424C-9199-F06B1EA6A861}" dt="2023-01-25T12:04:19.346" v="50" actId="27614"/>
          <ac:picMkLst>
            <pc:docMk/>
            <pc:sldMk cId="3927872437" sldId="302"/>
            <ac:picMk id="4" creationId="{D0CB27F6-FDC2-17B0-F08D-23E803AC3A30}"/>
          </ac:picMkLst>
        </pc:picChg>
        <pc:picChg chg="add mod">
          <ac:chgData name="Leo van Ast" userId="5cde5fe80c1d067d" providerId="LiveId" clId="{DFF551E6-6FA2-424C-9199-F06B1EA6A861}" dt="2023-01-25T12:04:56" v="55" actId="1076"/>
          <ac:picMkLst>
            <pc:docMk/>
            <pc:sldMk cId="3927872437" sldId="302"/>
            <ac:picMk id="7" creationId="{307E8EEA-69DD-2971-FDA2-8C515B8D174D}"/>
          </ac:picMkLst>
        </pc:picChg>
        <pc:picChg chg="del">
          <ac:chgData name="Leo van Ast" userId="5cde5fe80c1d067d" providerId="LiveId" clId="{DFF551E6-6FA2-424C-9199-F06B1EA6A861}" dt="2023-01-25T12:04:11.486" v="47" actId="478"/>
          <ac:picMkLst>
            <pc:docMk/>
            <pc:sldMk cId="3927872437" sldId="302"/>
            <ac:picMk id="9" creationId="{CD439C40-9C35-4660-B5BA-E7F477D52DD6}"/>
          </ac:picMkLst>
        </pc:picChg>
        <pc:picChg chg="del">
          <ac:chgData name="Leo van Ast" userId="5cde5fe80c1d067d" providerId="LiveId" clId="{DFF551E6-6FA2-424C-9199-F06B1EA6A861}" dt="2023-01-25T12:04:50.722" v="53" actId="478"/>
          <ac:picMkLst>
            <pc:docMk/>
            <pc:sldMk cId="3927872437" sldId="302"/>
            <ac:picMk id="10" creationId="{2F5E9811-4A1D-4269-A9E2-9C0136FB76F7}"/>
          </ac:picMkLst>
        </pc:picChg>
      </pc:sldChg>
      <pc:sldChg chg="addSp delSp modSp mod modNotesTx">
        <pc:chgData name="Leo van Ast" userId="5cde5fe80c1d067d" providerId="LiveId" clId="{DFF551E6-6FA2-424C-9199-F06B1EA6A861}" dt="2023-01-25T12:17:21.888" v="79"/>
        <pc:sldMkLst>
          <pc:docMk/>
          <pc:sldMk cId="2120163940" sldId="349"/>
        </pc:sldMkLst>
        <pc:picChg chg="add mod">
          <ac:chgData name="Leo van Ast" userId="5cde5fe80c1d067d" providerId="LiveId" clId="{DFF551E6-6FA2-424C-9199-F06B1EA6A861}" dt="2023-01-25T12:17:21.888" v="79"/>
          <ac:picMkLst>
            <pc:docMk/>
            <pc:sldMk cId="2120163940" sldId="349"/>
            <ac:picMk id="4" creationId="{073ECAFA-3499-8837-D1A5-E81E56EB8ACC}"/>
          </ac:picMkLst>
        </pc:picChg>
        <pc:picChg chg="del">
          <ac:chgData name="Leo van Ast" userId="5cde5fe80c1d067d" providerId="LiveId" clId="{DFF551E6-6FA2-424C-9199-F06B1EA6A861}" dt="2023-01-25T12:07:04.959" v="64" actId="478"/>
          <ac:picMkLst>
            <pc:docMk/>
            <pc:sldMk cId="2120163940" sldId="349"/>
            <ac:picMk id="14" creationId="{BB830B7B-F7F2-46E5-AE04-AF2364AAD569}"/>
          </ac:picMkLst>
        </pc:picChg>
      </pc:sldChg>
      <pc:sldChg chg="addSp delSp modSp mod">
        <pc:chgData name="Leo van Ast" userId="5cde5fe80c1d067d" providerId="LiveId" clId="{DFF551E6-6FA2-424C-9199-F06B1EA6A861}" dt="2023-01-25T12:14:39.822" v="78"/>
        <pc:sldMkLst>
          <pc:docMk/>
          <pc:sldMk cId="2197491390" sldId="354"/>
        </pc:sldMkLst>
        <pc:picChg chg="add mod">
          <ac:chgData name="Leo van Ast" userId="5cde5fe80c1d067d" providerId="LiveId" clId="{DFF551E6-6FA2-424C-9199-F06B1EA6A861}" dt="2023-01-25T12:14:39.822" v="78"/>
          <ac:picMkLst>
            <pc:docMk/>
            <pc:sldMk cId="2197491390" sldId="354"/>
            <ac:picMk id="3" creationId="{A2DF197F-70B2-BFAB-CB39-4148714221DB}"/>
          </ac:picMkLst>
        </pc:picChg>
        <pc:picChg chg="del">
          <ac:chgData name="Leo van Ast" userId="5cde5fe80c1d067d" providerId="LiveId" clId="{DFF551E6-6FA2-424C-9199-F06B1EA6A861}" dt="2023-01-25T12:05:59.895" v="59" actId="478"/>
          <ac:picMkLst>
            <pc:docMk/>
            <pc:sldMk cId="2197491390" sldId="354"/>
            <ac:picMk id="6" creationId="{982E45BB-D267-4959-AA7A-45ED70ECBB28}"/>
          </ac:picMkLst>
        </pc:picChg>
      </pc:sldChg>
      <pc:sldChg chg="addSp delSp modSp mod">
        <pc:chgData name="Leo van Ast" userId="5cde5fe80c1d067d" providerId="LiveId" clId="{DFF551E6-6FA2-424C-9199-F06B1EA6A861}" dt="2023-01-25T12:13:47.589" v="77"/>
        <pc:sldMkLst>
          <pc:docMk/>
          <pc:sldMk cId="1889871630" sldId="355"/>
        </pc:sldMkLst>
        <pc:picChg chg="add mod">
          <ac:chgData name="Leo van Ast" userId="5cde5fe80c1d067d" providerId="LiveId" clId="{DFF551E6-6FA2-424C-9199-F06B1EA6A861}" dt="2023-01-25T12:13:47.589" v="77"/>
          <ac:picMkLst>
            <pc:docMk/>
            <pc:sldMk cId="1889871630" sldId="355"/>
            <ac:picMk id="3" creationId="{304E5270-B1EF-4AF0-AA51-65A4AAA0F228}"/>
          </ac:picMkLst>
        </pc:picChg>
        <pc:picChg chg="del">
          <ac:chgData name="Leo van Ast" userId="5cde5fe80c1d067d" providerId="LiveId" clId="{DFF551E6-6FA2-424C-9199-F06B1EA6A861}" dt="2023-01-25T12:05:24.187" v="56" actId="478"/>
          <ac:picMkLst>
            <pc:docMk/>
            <pc:sldMk cId="1889871630" sldId="355"/>
            <ac:picMk id="10" creationId="{1FFCB689-D53B-4D78-8B36-EF5A71E9B046}"/>
          </ac:picMkLst>
        </pc:picChg>
      </pc:sldChg>
      <pc:sldChg chg="addSp delSp modSp mod">
        <pc:chgData name="Leo van Ast" userId="5cde5fe80c1d067d" providerId="LiveId" clId="{DFF551E6-6FA2-424C-9199-F06B1EA6A861}" dt="2023-01-25T12:22:28.922" v="84" actId="14100"/>
        <pc:sldMkLst>
          <pc:docMk/>
          <pc:sldMk cId="2118642744" sldId="356"/>
        </pc:sldMkLst>
        <pc:spChg chg="mod">
          <ac:chgData name="Leo van Ast" userId="5cde5fe80c1d067d" providerId="LiveId" clId="{DFF551E6-6FA2-424C-9199-F06B1EA6A861}" dt="2023-01-25T12:22:28.922" v="84" actId="14100"/>
          <ac:spMkLst>
            <pc:docMk/>
            <pc:sldMk cId="2118642744" sldId="356"/>
            <ac:spMk id="5" creationId="{00000000-0000-0000-0000-000000000000}"/>
          </ac:spMkLst>
        </pc:spChg>
        <pc:picChg chg="add mod">
          <ac:chgData name="Leo van Ast" userId="5cde5fe80c1d067d" providerId="LiveId" clId="{DFF551E6-6FA2-424C-9199-F06B1EA6A861}" dt="2023-01-25T12:07:44.927" v="73" actId="1076"/>
          <ac:picMkLst>
            <pc:docMk/>
            <pc:sldMk cId="2118642744" sldId="356"/>
            <ac:picMk id="4" creationId="{43DD2D37-69FC-8127-C0B0-7DF1748987BE}"/>
          </ac:picMkLst>
        </pc:picChg>
        <pc:picChg chg="del">
          <ac:chgData name="Leo van Ast" userId="5cde5fe80c1d067d" providerId="LiveId" clId="{DFF551E6-6FA2-424C-9199-F06B1EA6A861}" dt="2023-01-25T12:07:39.868" v="69" actId="478"/>
          <ac:picMkLst>
            <pc:docMk/>
            <pc:sldMk cId="2118642744" sldId="356"/>
            <ac:picMk id="21" creationId="{BBA70EB3-80CE-4CDA-9966-8BB5B8F3F0FE}"/>
          </ac:picMkLst>
        </pc:picChg>
      </pc:sldChg>
      <pc:sldChg chg="addSp delSp modSp mod">
        <pc:chgData name="Leo van Ast" userId="5cde5fe80c1d067d" providerId="LiveId" clId="{DFF551E6-6FA2-424C-9199-F06B1EA6A861}" dt="2023-01-25T11:48:40.224" v="13" actId="962"/>
        <pc:sldMkLst>
          <pc:docMk/>
          <pc:sldMk cId="1808562905" sldId="357"/>
        </pc:sldMkLst>
        <pc:picChg chg="add mod">
          <ac:chgData name="Leo van Ast" userId="5cde5fe80c1d067d" providerId="LiveId" clId="{DFF551E6-6FA2-424C-9199-F06B1EA6A861}" dt="2023-01-25T11:48:40.224" v="13" actId="962"/>
          <ac:picMkLst>
            <pc:docMk/>
            <pc:sldMk cId="1808562905" sldId="357"/>
            <ac:picMk id="3" creationId="{EF40551A-140F-9FDE-5CA9-342C620CF48E}"/>
          </ac:picMkLst>
        </pc:picChg>
        <pc:picChg chg="del">
          <ac:chgData name="Leo van Ast" userId="5cde5fe80c1d067d" providerId="LiveId" clId="{DFF551E6-6FA2-424C-9199-F06B1EA6A861}" dt="2023-01-25T11:48:37.667" v="10" actId="478"/>
          <ac:picMkLst>
            <pc:docMk/>
            <pc:sldMk cId="1808562905" sldId="357"/>
            <ac:picMk id="6" creationId="{A27E7788-F87D-4ED7-B37C-A6278C44AF6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42436-C16D-46A9-B221-09536AEF2A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61870D-E303-47CE-8F72-7E355E39A0F3}">
      <dgm:prSet/>
      <dgm:spPr/>
      <dgm:t>
        <a:bodyPr/>
        <a:lstStyle/>
        <a:p>
          <a:pPr>
            <a:lnSpc>
              <a:spcPct val="100000"/>
            </a:lnSpc>
          </a:pPr>
          <a:r>
            <a:rPr lang="nl-NL" dirty="0"/>
            <a:t>Open je Facebook-, Instagram- of  </a:t>
          </a:r>
          <a:r>
            <a:rPr lang="nl-NL" dirty="0" err="1"/>
            <a:t>TikToktijdlijn</a:t>
          </a:r>
          <a:r>
            <a:rPr lang="nl-NL" dirty="0"/>
            <a:t>.</a:t>
          </a:r>
          <a:endParaRPr lang="en-US" dirty="0"/>
        </a:p>
      </dgm:t>
    </dgm:pt>
    <dgm:pt modelId="{5F145FAE-30DD-40F0-BD79-D7353ADB800D}" type="parTrans" cxnId="{94627173-8642-4370-92EA-EA55C9A711D8}">
      <dgm:prSet/>
      <dgm:spPr/>
      <dgm:t>
        <a:bodyPr/>
        <a:lstStyle/>
        <a:p>
          <a:endParaRPr lang="en-US"/>
        </a:p>
      </dgm:t>
    </dgm:pt>
    <dgm:pt modelId="{008FDE85-CC79-4856-964B-82A60903D3AB}" type="sibTrans" cxnId="{94627173-8642-4370-92EA-EA55C9A711D8}">
      <dgm:prSet/>
      <dgm:spPr/>
      <dgm:t>
        <a:bodyPr/>
        <a:lstStyle/>
        <a:p>
          <a:endParaRPr lang="en-US"/>
        </a:p>
      </dgm:t>
    </dgm:pt>
    <dgm:pt modelId="{99487FB7-F60D-4AE4-BBB4-69458EB67A86}">
      <dgm:prSet/>
      <dgm:spPr/>
      <dgm:t>
        <a:bodyPr/>
        <a:lstStyle/>
        <a:p>
          <a:pPr>
            <a:lnSpc>
              <a:spcPct val="100000"/>
            </a:lnSpc>
          </a:pPr>
          <a:r>
            <a:rPr lang="nl-NL" dirty="0"/>
            <a:t>Wat voor reclame of gesponsorde content krijg je te zien?</a:t>
          </a:r>
          <a:endParaRPr lang="en-US" dirty="0"/>
        </a:p>
      </dgm:t>
    </dgm:pt>
    <dgm:pt modelId="{ACB0808C-743E-42E0-8976-1DB7B6A755F2}" type="parTrans" cxnId="{57E68F6F-8DEA-40DB-ABDA-994A8E5C4A5C}">
      <dgm:prSet/>
      <dgm:spPr/>
      <dgm:t>
        <a:bodyPr/>
        <a:lstStyle/>
        <a:p>
          <a:endParaRPr lang="en-US"/>
        </a:p>
      </dgm:t>
    </dgm:pt>
    <dgm:pt modelId="{5DCB9906-933E-4895-8F36-C345CF775980}" type="sibTrans" cxnId="{57E68F6F-8DEA-40DB-ABDA-994A8E5C4A5C}">
      <dgm:prSet/>
      <dgm:spPr/>
      <dgm:t>
        <a:bodyPr/>
        <a:lstStyle/>
        <a:p>
          <a:endParaRPr lang="en-US"/>
        </a:p>
      </dgm:t>
    </dgm:pt>
    <dgm:pt modelId="{6D776575-A204-4EB7-B4B4-D7E06BE7A68B}" type="pres">
      <dgm:prSet presAssocID="{A1042436-C16D-46A9-B221-09536AEF2A38}" presName="root" presStyleCnt="0">
        <dgm:presLayoutVars>
          <dgm:dir/>
          <dgm:resizeHandles val="exact"/>
        </dgm:presLayoutVars>
      </dgm:prSet>
      <dgm:spPr/>
    </dgm:pt>
    <dgm:pt modelId="{0B9593A5-AE61-4C0E-AF7E-5165AD6E0C36}" type="pres">
      <dgm:prSet presAssocID="{E661870D-E303-47CE-8F72-7E355E39A0F3}" presName="compNode" presStyleCnt="0"/>
      <dgm:spPr/>
    </dgm:pt>
    <dgm:pt modelId="{18E16AE8-F077-4252-844E-22F37FF3CB34}" type="pres">
      <dgm:prSet presAssocID="{E661870D-E303-47CE-8F72-7E355E39A0F3}" presName="bgRect" presStyleLbl="bgShp" presStyleIdx="0" presStyleCnt="2"/>
      <dgm:spPr/>
    </dgm:pt>
    <dgm:pt modelId="{95651B90-A387-4B19-9951-ACBEC9AC8CE3}" type="pres">
      <dgm:prSet presAssocID="{E661870D-E303-47CE-8F72-7E355E39A0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rbindingen"/>
        </a:ext>
      </dgm:extLst>
    </dgm:pt>
    <dgm:pt modelId="{E2FB786A-49A6-4F55-94F7-C6B24DCF5986}" type="pres">
      <dgm:prSet presAssocID="{E661870D-E303-47CE-8F72-7E355E39A0F3}" presName="spaceRect" presStyleCnt="0"/>
      <dgm:spPr/>
    </dgm:pt>
    <dgm:pt modelId="{89290D4B-711F-47DC-AFD0-C124012A0BE5}" type="pres">
      <dgm:prSet presAssocID="{E661870D-E303-47CE-8F72-7E355E39A0F3}" presName="parTx" presStyleLbl="revTx" presStyleIdx="0" presStyleCnt="2">
        <dgm:presLayoutVars>
          <dgm:chMax val="0"/>
          <dgm:chPref val="0"/>
        </dgm:presLayoutVars>
      </dgm:prSet>
      <dgm:spPr/>
    </dgm:pt>
    <dgm:pt modelId="{FA8CC55E-1389-4250-B3B7-391855191E4D}" type="pres">
      <dgm:prSet presAssocID="{008FDE85-CC79-4856-964B-82A60903D3AB}" presName="sibTrans" presStyleCnt="0"/>
      <dgm:spPr/>
    </dgm:pt>
    <dgm:pt modelId="{E9FAA5E9-AF8C-48C1-8AF2-69BE297F4415}" type="pres">
      <dgm:prSet presAssocID="{99487FB7-F60D-4AE4-BBB4-69458EB67A86}" presName="compNode" presStyleCnt="0"/>
      <dgm:spPr/>
    </dgm:pt>
    <dgm:pt modelId="{051B3015-E0CD-4237-8DB2-2BE53F927E66}" type="pres">
      <dgm:prSet presAssocID="{99487FB7-F60D-4AE4-BBB4-69458EB67A86}" presName="bgRect" presStyleLbl="bgShp" presStyleIdx="1" presStyleCnt="2"/>
      <dgm:spPr/>
    </dgm:pt>
    <dgm:pt modelId="{BE630ADA-48F8-4B5A-8F2B-40F16442E591}" type="pres">
      <dgm:prSet presAssocID="{99487FB7-F60D-4AE4-BBB4-69458EB67A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e met media"/>
        </a:ext>
      </dgm:extLst>
    </dgm:pt>
    <dgm:pt modelId="{B870C199-E2B4-4D2A-8CCD-9CC20F2B86B6}" type="pres">
      <dgm:prSet presAssocID="{99487FB7-F60D-4AE4-BBB4-69458EB67A86}" presName="spaceRect" presStyleCnt="0"/>
      <dgm:spPr/>
    </dgm:pt>
    <dgm:pt modelId="{97CE180E-607C-4C27-A12B-397257128593}" type="pres">
      <dgm:prSet presAssocID="{99487FB7-F60D-4AE4-BBB4-69458EB67A86}" presName="parTx" presStyleLbl="revTx" presStyleIdx="1" presStyleCnt="2">
        <dgm:presLayoutVars>
          <dgm:chMax val="0"/>
          <dgm:chPref val="0"/>
        </dgm:presLayoutVars>
      </dgm:prSet>
      <dgm:spPr/>
    </dgm:pt>
  </dgm:ptLst>
  <dgm:cxnLst>
    <dgm:cxn modelId="{C2188949-6DB4-4E08-B686-02CB1268FE0A}" type="presOf" srcId="{A1042436-C16D-46A9-B221-09536AEF2A38}" destId="{6D776575-A204-4EB7-B4B4-D7E06BE7A68B}" srcOrd="0" destOrd="0" presId="urn:microsoft.com/office/officeart/2018/2/layout/IconVerticalSolidList"/>
    <dgm:cxn modelId="{4E0EB46D-80B6-4A5A-8360-1E42F31371EE}" type="presOf" srcId="{E661870D-E303-47CE-8F72-7E355E39A0F3}" destId="{89290D4B-711F-47DC-AFD0-C124012A0BE5}" srcOrd="0" destOrd="0" presId="urn:microsoft.com/office/officeart/2018/2/layout/IconVerticalSolidList"/>
    <dgm:cxn modelId="{57E68F6F-8DEA-40DB-ABDA-994A8E5C4A5C}" srcId="{A1042436-C16D-46A9-B221-09536AEF2A38}" destId="{99487FB7-F60D-4AE4-BBB4-69458EB67A86}" srcOrd="1" destOrd="0" parTransId="{ACB0808C-743E-42E0-8976-1DB7B6A755F2}" sibTransId="{5DCB9906-933E-4895-8F36-C345CF775980}"/>
    <dgm:cxn modelId="{94627173-8642-4370-92EA-EA55C9A711D8}" srcId="{A1042436-C16D-46A9-B221-09536AEF2A38}" destId="{E661870D-E303-47CE-8F72-7E355E39A0F3}" srcOrd="0" destOrd="0" parTransId="{5F145FAE-30DD-40F0-BD79-D7353ADB800D}" sibTransId="{008FDE85-CC79-4856-964B-82A60903D3AB}"/>
    <dgm:cxn modelId="{CAEE267F-13B6-48E0-AC19-57E447B1FC3E}" type="presOf" srcId="{99487FB7-F60D-4AE4-BBB4-69458EB67A86}" destId="{97CE180E-607C-4C27-A12B-397257128593}" srcOrd="0" destOrd="0" presId="urn:microsoft.com/office/officeart/2018/2/layout/IconVerticalSolidList"/>
    <dgm:cxn modelId="{FDFE68F3-48B0-43AA-9E59-3578C13FA5EC}" type="presParOf" srcId="{6D776575-A204-4EB7-B4B4-D7E06BE7A68B}" destId="{0B9593A5-AE61-4C0E-AF7E-5165AD6E0C36}" srcOrd="0" destOrd="0" presId="urn:microsoft.com/office/officeart/2018/2/layout/IconVerticalSolidList"/>
    <dgm:cxn modelId="{20B38624-53B5-4C69-A6CA-F188EECB2DB6}" type="presParOf" srcId="{0B9593A5-AE61-4C0E-AF7E-5165AD6E0C36}" destId="{18E16AE8-F077-4252-844E-22F37FF3CB34}" srcOrd="0" destOrd="0" presId="urn:microsoft.com/office/officeart/2018/2/layout/IconVerticalSolidList"/>
    <dgm:cxn modelId="{E747D20B-EE4C-4A9B-B20E-ABADAE52FA71}" type="presParOf" srcId="{0B9593A5-AE61-4C0E-AF7E-5165AD6E0C36}" destId="{95651B90-A387-4B19-9951-ACBEC9AC8CE3}" srcOrd="1" destOrd="0" presId="urn:microsoft.com/office/officeart/2018/2/layout/IconVerticalSolidList"/>
    <dgm:cxn modelId="{3F6EADA9-334E-49E8-963A-20BAA681357C}" type="presParOf" srcId="{0B9593A5-AE61-4C0E-AF7E-5165AD6E0C36}" destId="{E2FB786A-49A6-4F55-94F7-C6B24DCF5986}" srcOrd="2" destOrd="0" presId="urn:microsoft.com/office/officeart/2018/2/layout/IconVerticalSolidList"/>
    <dgm:cxn modelId="{AE228CE6-B8E7-4ABD-B8FF-9BE99C0D1A4D}" type="presParOf" srcId="{0B9593A5-AE61-4C0E-AF7E-5165AD6E0C36}" destId="{89290D4B-711F-47DC-AFD0-C124012A0BE5}" srcOrd="3" destOrd="0" presId="urn:microsoft.com/office/officeart/2018/2/layout/IconVerticalSolidList"/>
    <dgm:cxn modelId="{7CC27379-5091-4275-BE2B-C1E4CFAE2C76}" type="presParOf" srcId="{6D776575-A204-4EB7-B4B4-D7E06BE7A68B}" destId="{FA8CC55E-1389-4250-B3B7-391855191E4D}" srcOrd="1" destOrd="0" presId="urn:microsoft.com/office/officeart/2018/2/layout/IconVerticalSolidList"/>
    <dgm:cxn modelId="{8E4AAF76-EF03-4F5D-9F46-A7A6993F237B}" type="presParOf" srcId="{6D776575-A204-4EB7-B4B4-D7E06BE7A68B}" destId="{E9FAA5E9-AF8C-48C1-8AF2-69BE297F4415}" srcOrd="2" destOrd="0" presId="urn:microsoft.com/office/officeart/2018/2/layout/IconVerticalSolidList"/>
    <dgm:cxn modelId="{9AF5A0ED-AC0B-4F44-810A-B460A13AD2AF}" type="presParOf" srcId="{E9FAA5E9-AF8C-48C1-8AF2-69BE297F4415}" destId="{051B3015-E0CD-4237-8DB2-2BE53F927E66}" srcOrd="0" destOrd="0" presId="urn:microsoft.com/office/officeart/2018/2/layout/IconVerticalSolidList"/>
    <dgm:cxn modelId="{0DD05FE3-03EE-4670-9B4A-A6593613DE4B}" type="presParOf" srcId="{E9FAA5E9-AF8C-48C1-8AF2-69BE297F4415}" destId="{BE630ADA-48F8-4B5A-8F2B-40F16442E591}" srcOrd="1" destOrd="0" presId="urn:microsoft.com/office/officeart/2018/2/layout/IconVerticalSolidList"/>
    <dgm:cxn modelId="{AA533EEE-E4FF-4174-8D88-C8617EEFF91B}" type="presParOf" srcId="{E9FAA5E9-AF8C-48C1-8AF2-69BE297F4415}" destId="{B870C199-E2B4-4D2A-8CCD-9CC20F2B86B6}" srcOrd="2" destOrd="0" presId="urn:microsoft.com/office/officeart/2018/2/layout/IconVerticalSolidList"/>
    <dgm:cxn modelId="{86D5E1B7-AA3D-47DE-A724-BAC9C52461D5}" type="presParOf" srcId="{E9FAA5E9-AF8C-48C1-8AF2-69BE297F4415}" destId="{97CE180E-607C-4C27-A12B-3972571285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6AE8-F077-4252-844E-22F37FF3CB34}">
      <dsp:nvSpPr>
        <dsp:cNvPr id="0" name=""/>
        <dsp:cNvSpPr/>
      </dsp:nvSpPr>
      <dsp:spPr>
        <a:xfrm>
          <a:off x="0" y="412531"/>
          <a:ext cx="7627725" cy="761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51B90-A387-4B19-9951-ACBEC9AC8CE3}">
      <dsp:nvSpPr>
        <dsp:cNvPr id="0" name=""/>
        <dsp:cNvSpPr/>
      </dsp:nvSpPr>
      <dsp:spPr>
        <a:xfrm>
          <a:off x="230383" y="583891"/>
          <a:ext cx="418878" cy="418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90D4B-711F-47DC-AFD0-C124012A0BE5}">
      <dsp:nvSpPr>
        <dsp:cNvPr id="0" name=""/>
        <dsp:cNvSpPr/>
      </dsp:nvSpPr>
      <dsp:spPr>
        <a:xfrm>
          <a:off x="879644" y="412531"/>
          <a:ext cx="6748080" cy="76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02" tIns="80602" rIns="80602" bIns="80602" numCol="1" spcCol="1270" anchor="ctr" anchorCtr="0">
          <a:noAutofit/>
        </a:bodyPr>
        <a:lstStyle/>
        <a:p>
          <a:pPr marL="0" lvl="0" indent="0" algn="l" defTabSz="977900">
            <a:lnSpc>
              <a:spcPct val="100000"/>
            </a:lnSpc>
            <a:spcBef>
              <a:spcPct val="0"/>
            </a:spcBef>
            <a:spcAft>
              <a:spcPct val="35000"/>
            </a:spcAft>
            <a:buNone/>
          </a:pPr>
          <a:r>
            <a:rPr lang="nl-NL" sz="2200" kern="1200" dirty="0"/>
            <a:t>Open je Facebook-, Instagram- of  </a:t>
          </a:r>
          <a:r>
            <a:rPr lang="nl-NL" sz="2200" kern="1200" dirty="0" err="1"/>
            <a:t>TikToktijdlijn</a:t>
          </a:r>
          <a:r>
            <a:rPr lang="nl-NL" sz="2200" kern="1200" dirty="0"/>
            <a:t>.</a:t>
          </a:r>
          <a:endParaRPr lang="en-US" sz="2200" kern="1200" dirty="0"/>
        </a:p>
      </dsp:txBody>
      <dsp:txXfrm>
        <a:off x="879644" y="412531"/>
        <a:ext cx="6748080" cy="761597"/>
      </dsp:txXfrm>
    </dsp:sp>
    <dsp:sp modelId="{051B3015-E0CD-4237-8DB2-2BE53F927E66}">
      <dsp:nvSpPr>
        <dsp:cNvPr id="0" name=""/>
        <dsp:cNvSpPr/>
      </dsp:nvSpPr>
      <dsp:spPr>
        <a:xfrm>
          <a:off x="0" y="1364528"/>
          <a:ext cx="7627725" cy="761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30ADA-48F8-4B5A-8F2B-40F16442E591}">
      <dsp:nvSpPr>
        <dsp:cNvPr id="0" name=""/>
        <dsp:cNvSpPr/>
      </dsp:nvSpPr>
      <dsp:spPr>
        <a:xfrm>
          <a:off x="230383" y="1535888"/>
          <a:ext cx="418878" cy="418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E180E-607C-4C27-A12B-397257128593}">
      <dsp:nvSpPr>
        <dsp:cNvPr id="0" name=""/>
        <dsp:cNvSpPr/>
      </dsp:nvSpPr>
      <dsp:spPr>
        <a:xfrm>
          <a:off x="879644" y="1364528"/>
          <a:ext cx="6748080" cy="76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02" tIns="80602" rIns="80602" bIns="80602" numCol="1" spcCol="1270" anchor="ctr" anchorCtr="0">
          <a:noAutofit/>
        </a:bodyPr>
        <a:lstStyle/>
        <a:p>
          <a:pPr marL="0" lvl="0" indent="0" algn="l" defTabSz="977900">
            <a:lnSpc>
              <a:spcPct val="100000"/>
            </a:lnSpc>
            <a:spcBef>
              <a:spcPct val="0"/>
            </a:spcBef>
            <a:spcAft>
              <a:spcPct val="35000"/>
            </a:spcAft>
            <a:buNone/>
          </a:pPr>
          <a:r>
            <a:rPr lang="nl-NL" sz="2200" kern="1200" dirty="0"/>
            <a:t>Wat voor reclame of gesponsorde content krijg je te zien?</a:t>
          </a:r>
          <a:endParaRPr lang="en-US" sz="2200" kern="1200" dirty="0"/>
        </a:p>
      </dsp:txBody>
      <dsp:txXfrm>
        <a:off x="879644" y="1364528"/>
        <a:ext cx="6748080" cy="761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89DC-E22E-6B4D-BBCB-AE79445049A9}"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43F-E41D-B944-AB69-251B7D9709D4}" type="slidenum">
              <a:rPr lang="en-US" smtClean="0"/>
              <a:t>‹nr.›</a:t>
            </a:fld>
            <a:endParaRPr lang="en-US"/>
          </a:p>
        </p:txBody>
      </p:sp>
    </p:spTree>
    <p:extLst>
      <p:ext uri="{BB962C8B-B14F-4D97-AF65-F5344CB8AC3E}">
        <p14:creationId xmlns:p14="http://schemas.microsoft.com/office/powerpoint/2010/main" val="59271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89iN9BNQBE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RZkZ-PLJza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JCfjKQouFhg?t=25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is les 4 van de lessenserie Digitaal Burgerschap.</a:t>
            </a:r>
            <a:r>
              <a:rPr lang="nl-NL" dirty="0"/>
              <a:t> </a:t>
            </a:r>
            <a:endParaRPr lang="nl-NL" noProof="0" dirty="0"/>
          </a:p>
          <a:p>
            <a:endParaRPr lang="nl-NL" noProof="0" dirty="0"/>
          </a:p>
          <a:p>
            <a:pPr>
              <a:defRPr/>
            </a:pPr>
            <a:r>
              <a:rPr lang="nl-NL" noProof="0" dirty="0"/>
              <a:t>Bestudeer iedere slide en controleer of de lesstof passend is voor jouw les. De meeste slides bevatten instructies of extra informatie, te vinden </a:t>
            </a:r>
            <a:r>
              <a:rPr lang="nl-NL" dirty="0"/>
              <a:t>in </a:t>
            </a:r>
            <a:r>
              <a:rPr lang="nl-NL" noProof="0" dirty="0"/>
              <a:t>de notities. Wanneer je </a:t>
            </a:r>
            <a:r>
              <a:rPr lang="nl-NL" dirty="0"/>
              <a:t>de</a:t>
            </a:r>
            <a:r>
              <a:rPr lang="nl-NL" noProof="0" dirty="0"/>
              <a:t> PowerPoint presenteert, is het mogelijk om de notities te lezen per slide. Presenteer als diavoorstelling, klik met rechtermuisknop op de presentatie en klik op ‘weergave voor presentator’. Je ziet dan de </a:t>
            </a:r>
            <a:r>
              <a:rPr lang="nl-NL" dirty="0"/>
              <a:t>slides + notities</a:t>
            </a:r>
            <a:r>
              <a:rPr lang="nl-NL" noProof="0" dirty="0"/>
              <a:t> op je eigen </a:t>
            </a:r>
            <a:r>
              <a:rPr lang="nl-NL" dirty="0"/>
              <a:t>scherm</a:t>
            </a:r>
            <a:r>
              <a:rPr lang="nl-NL" noProof="0"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Deze les valt onder de Creative </a:t>
            </a:r>
            <a:r>
              <a:rPr lang="nl-NL" noProof="0" dirty="0" err="1"/>
              <a:t>Commons</a:t>
            </a:r>
            <a:r>
              <a:rPr lang="nl-NL" noProof="0" dirty="0"/>
              <a:t> regelgeving. De les mag worden gedeeld en aangepast voor non-commerciële doeleinden (zie laatste slide).</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a:t>
            </a:fld>
            <a:endParaRPr lang="en-US"/>
          </a:p>
        </p:txBody>
      </p:sp>
    </p:spTree>
    <p:extLst>
      <p:ext uri="{BB962C8B-B14F-4D97-AF65-F5344CB8AC3E}">
        <p14:creationId xmlns:p14="http://schemas.microsoft.com/office/powerpoint/2010/main" val="358099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Deze video gaat over het criminaliteit anticipatie systeem (CAS) waarbij een algoritme voorspelt waar criminaliteit zal plaatsvinden.</a:t>
            </a:r>
          </a:p>
          <a:p>
            <a:endParaRPr lang="en-GB" dirty="0"/>
          </a:p>
          <a:p>
            <a:r>
              <a:rPr lang="nl-NL" dirty="0">
                <a:hlinkClick r:id="rId3"/>
              </a:rPr>
              <a:t>https://youtu.be/89iN9BNQBE0</a:t>
            </a:r>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10</a:t>
            </a:fld>
            <a:endParaRPr lang="en-US"/>
          </a:p>
        </p:txBody>
      </p:sp>
    </p:spTree>
    <p:extLst>
      <p:ext uri="{BB962C8B-B14F-4D97-AF65-F5344CB8AC3E}">
        <p14:creationId xmlns:p14="http://schemas.microsoft.com/office/powerpoint/2010/main" val="159905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Uitleggen dat informatie verzameld wordt doormiddel van camera’s, microfoons op straat, maar ook op basis van eerdere aangiftes en incidenten.</a:t>
            </a:r>
          </a:p>
          <a:p>
            <a:endParaRPr lang="nl-NL" dirty="0"/>
          </a:p>
          <a:p>
            <a:r>
              <a:rPr lang="nl-NL" dirty="0"/>
              <a:t>Wat vinden de studenten van het CAS systeem. Discriminatie? Waardvol? Extreem?</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effectLst/>
                <a:latin typeface="Roboto" panose="02000000000000000000" pitchFamily="2" charset="0"/>
              </a:rPr>
              <a:t>Kijk deze video voor meer informatie, je kunt eventueel ook een deel van de video aan de klas laten zien.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effectLst/>
                <a:latin typeface="Roboto" panose="02000000000000000000" pitchFamily="2" charset="0"/>
              </a:rPr>
              <a:t>Algoritmes kunnen leiden tot discriminatie en privacy schendingen: </a:t>
            </a:r>
            <a:r>
              <a:rPr lang="nl-NL" dirty="0"/>
              <a:t>https://youtu.be/dZIw0fejBAQ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https://riskworld.nl/kennis/risicomanagement/criminaliteit-anticipatie-systeem-cas-risico-van-algoritmen</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11</a:t>
            </a:fld>
            <a:endParaRPr lang="en-US"/>
          </a:p>
        </p:txBody>
      </p:sp>
    </p:spTree>
    <p:extLst>
      <p:ext uri="{BB962C8B-B14F-4D97-AF65-F5344CB8AC3E}">
        <p14:creationId xmlns:p14="http://schemas.microsoft.com/office/powerpoint/2010/main" val="41512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Video van NOS – Hoe </a:t>
            </a:r>
            <a:r>
              <a:rPr lang="nl-NL" noProof="0" dirty="0"/>
              <a:t>bepalen algoritmes jouw wereldbeeld?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https://www.youtube.com/watch?v=RZkZ-PLJzas</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12</a:t>
            </a:fld>
            <a:endParaRPr lang="en-US"/>
          </a:p>
        </p:txBody>
      </p:sp>
    </p:spTree>
    <p:extLst>
      <p:ext uri="{BB962C8B-B14F-4D97-AF65-F5344CB8AC3E}">
        <p14:creationId xmlns:p14="http://schemas.microsoft.com/office/powerpoint/2010/main" val="242458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Speel af vanaf 4:11 tot 7:07. De video speelt automatisch af vanaf het goede moment.</a:t>
            </a:r>
          </a:p>
          <a:p>
            <a:endParaRPr lang="nl-NL" dirty="0"/>
          </a:p>
          <a:p>
            <a:r>
              <a:rPr lang="nl-NL" dirty="0"/>
              <a:t>De video gaat over hoe het algoritme van </a:t>
            </a:r>
            <a:r>
              <a:rPr lang="nl-NL" dirty="0" err="1"/>
              <a:t>TikTok</a:t>
            </a:r>
            <a:r>
              <a:rPr lang="nl-NL" dirty="0"/>
              <a:t> heel goed is in het filteren van alles wat jou mogelijk niet interesseert waardoor het ook veel negatieve dingen laat zien wanneer je depressief bent en daar naar zoekt. </a:t>
            </a:r>
          </a:p>
          <a:p>
            <a:endParaRPr lang="nl-NL" dirty="0"/>
          </a:p>
          <a:p>
            <a:r>
              <a:rPr lang="nl-NL" dirty="0">
                <a:hlinkClick r:id="rId3"/>
              </a:rPr>
              <a:t>https://youtu.be/JCfjKQouFhg?t=251</a:t>
            </a:r>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13</a:t>
            </a:fld>
            <a:endParaRPr lang="en-US"/>
          </a:p>
        </p:txBody>
      </p:sp>
    </p:spTree>
    <p:extLst>
      <p:ext uri="{BB962C8B-B14F-4D97-AF65-F5344CB8AC3E}">
        <p14:creationId xmlns:p14="http://schemas.microsoft.com/office/powerpoint/2010/main" val="179762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a:t>Deze opdracht is in het opdrachtenbundel document te vinden.</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14</a:t>
            </a:fld>
            <a:endParaRPr lang="en-US"/>
          </a:p>
        </p:txBody>
      </p:sp>
    </p:spTree>
    <p:extLst>
      <p:ext uri="{BB962C8B-B14F-4D97-AF65-F5344CB8AC3E}">
        <p14:creationId xmlns:p14="http://schemas.microsoft.com/office/powerpoint/2010/main" val="119722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Een aanrader voor docenten en studenten om een beter beeld achter de schermen van grote </a:t>
            </a:r>
            <a:r>
              <a:rPr lang="nl-NL" noProof="0" dirty="0" err="1"/>
              <a:t>socialmedia</a:t>
            </a:r>
            <a:r>
              <a:rPr lang="nl-NL" noProof="0" dirty="0"/>
              <a:t>-bedrijven te krijgen.</a:t>
            </a:r>
          </a:p>
          <a:p>
            <a:endParaRPr lang="nl-NL" noProof="0" dirty="0"/>
          </a:p>
        </p:txBody>
      </p:sp>
      <p:sp>
        <p:nvSpPr>
          <p:cNvPr id="4" name="Tijdelijke aanduiding voor dianummer 3"/>
          <p:cNvSpPr>
            <a:spLocks noGrp="1"/>
          </p:cNvSpPr>
          <p:nvPr>
            <p:ph type="sldNum" sz="quarter" idx="5"/>
          </p:nvPr>
        </p:nvSpPr>
        <p:spPr/>
        <p:txBody>
          <a:bodyPr/>
          <a:lstStyle/>
          <a:p>
            <a:fld id="{2CA61325-BFDF-409A-9EB9-423FB0313956}" type="slidenum">
              <a:rPr lang="nl-NL" smtClean="0"/>
              <a:t>15</a:t>
            </a:fld>
            <a:endParaRPr lang="nl-NL"/>
          </a:p>
        </p:txBody>
      </p:sp>
    </p:spTree>
    <p:extLst>
      <p:ext uri="{BB962C8B-B14F-4D97-AF65-F5344CB8AC3E}">
        <p14:creationId xmlns:p14="http://schemas.microsoft.com/office/powerpoint/2010/main" val="340552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Zijn de lesdoelen behaald?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Een algoritme is een reeks instructies, stappen of berekeningen die worden uitgevoerd om tot een bepaald resultaat te komen.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Een algoritme zorgt ervoor dat jij op </a:t>
            </a:r>
            <a:r>
              <a:rPr lang="nl-NL"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socialmedia</a:t>
            </a:r>
            <a:r>
              <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alleen maar de dingen die jij interessant vindt voorgeschoteld krijgt = filterbubbel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Die filterbubbel zorgt ervoor dat jij niet meer geconfronteerd wordt met informatie over onderwerpen die jij minder interessant vindt, waardoor het invloed kan hebben op jouw dagelijkse leven. </a:t>
            </a:r>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16</a:t>
            </a:fld>
            <a:endParaRPr lang="en-US"/>
          </a:p>
        </p:txBody>
      </p:sp>
    </p:spTree>
    <p:extLst>
      <p:ext uri="{BB962C8B-B14F-4D97-AF65-F5344CB8AC3E}">
        <p14:creationId xmlns:p14="http://schemas.microsoft.com/office/powerpoint/2010/main" val="120954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17</a:t>
            </a:fld>
            <a:endParaRPr lang="en-US"/>
          </a:p>
        </p:txBody>
      </p:sp>
    </p:spTree>
    <p:extLst>
      <p:ext uri="{BB962C8B-B14F-4D97-AF65-F5344CB8AC3E}">
        <p14:creationId xmlns:p14="http://schemas.microsoft.com/office/powerpoint/2010/main" val="106437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2</a:t>
            </a:fld>
            <a:endParaRPr lang="en-US"/>
          </a:p>
        </p:txBody>
      </p:sp>
    </p:spTree>
    <p:extLst>
      <p:ext uri="{BB962C8B-B14F-4D97-AF65-F5344CB8AC3E}">
        <p14:creationId xmlns:p14="http://schemas.microsoft.com/office/powerpoint/2010/main" val="256068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Bespreek de onderwerpen van vorige week.</a:t>
            </a:r>
          </a:p>
          <a:p>
            <a:endParaRPr lang="nl-NL" noProof="0" dirty="0"/>
          </a:p>
          <a:p>
            <a:r>
              <a:rPr lang="nl-NL" b="1" noProof="0" dirty="0"/>
              <a:t>Soorten cookies</a:t>
            </a:r>
          </a:p>
          <a:p>
            <a:r>
              <a:rPr lang="nl-NL" noProof="0" dirty="0"/>
              <a:t>Functionele cookies</a:t>
            </a:r>
          </a:p>
          <a:p>
            <a:r>
              <a:rPr lang="nl-NL" noProof="0" dirty="0"/>
              <a:t>Marketing cookies</a:t>
            </a:r>
          </a:p>
          <a:p>
            <a:r>
              <a:rPr lang="nl-NL" noProof="0" dirty="0"/>
              <a:t>Analytische cookies</a:t>
            </a:r>
          </a:p>
          <a:p>
            <a:endParaRPr lang="nl-NL" noProof="0" dirty="0"/>
          </a:p>
          <a:p>
            <a:r>
              <a:rPr lang="nl-NL" b="1" noProof="0" dirty="0"/>
              <a:t>Overheid en encryptie</a:t>
            </a:r>
          </a:p>
          <a:p>
            <a:r>
              <a:rPr lang="nl-NL" noProof="0" dirty="0"/>
              <a:t>De politie heeft telefoons gekraakt om inzicht te geven in de berichten die werden verstuurd. Wat zijn de gevolgen hiervan en moet dat kunnen of is privacy belangrijker?</a:t>
            </a:r>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3</a:t>
            </a:fld>
            <a:endParaRPr lang="en-US"/>
          </a:p>
        </p:txBody>
      </p:sp>
    </p:spTree>
    <p:extLst>
      <p:ext uri="{BB962C8B-B14F-4D97-AF65-F5344CB8AC3E}">
        <p14:creationId xmlns:p14="http://schemas.microsoft.com/office/powerpoint/2010/main" val="404056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Benoem de lesdoelen van vandaag.</a:t>
            </a:r>
          </a:p>
          <a:p>
            <a:endParaRPr lang="nl-NL" noProof="0" dirty="0"/>
          </a:p>
          <a:p>
            <a:r>
              <a:rPr lang="nl-NL" noProof="0" dirty="0"/>
              <a:t>Kijk ook naar de afbeelding. Je ziet een computer uit de jaren 80/begin 90. Welke onderdelen herkennen de studenten?</a:t>
            </a:r>
          </a:p>
          <a:p>
            <a:endParaRPr lang="nl-NL" noProof="0" dirty="0"/>
          </a:p>
          <a:p>
            <a:r>
              <a:rPr lang="nl-NL" b="1" noProof="0" dirty="0"/>
              <a:t>Optioneel: op de volgende dia is de volledige afbeelding te zien. Deze kun je eventueel ook laten zien, wil je dit niet, dan kun je de dia verwijderen.</a:t>
            </a:r>
          </a:p>
          <a:p>
            <a:endParaRPr lang="nl-NL" b="1" noProof="0" dirty="0"/>
          </a:p>
          <a:p>
            <a:r>
              <a:rPr lang="nl-NL" b="1" noProof="0" dirty="0"/>
              <a:t>Krijtbord </a:t>
            </a:r>
            <a:r>
              <a:rPr lang="nl-NL" noProof="0" dirty="0"/>
              <a:t>met uitgeschreven algoritme.</a:t>
            </a:r>
          </a:p>
          <a:p>
            <a:r>
              <a:rPr lang="nl-NL" b="1" noProof="0" dirty="0"/>
              <a:t>Floppydisk: </a:t>
            </a:r>
            <a:r>
              <a:rPr lang="nl-NL" b="0" noProof="0" dirty="0"/>
              <a:t>vroeger </a:t>
            </a:r>
            <a:r>
              <a:rPr lang="nl-NL" noProof="0" dirty="0"/>
              <a:t>had je </a:t>
            </a:r>
            <a:r>
              <a:rPr lang="nl-NL" noProof="0" dirty="0" err="1"/>
              <a:t>floppies</a:t>
            </a:r>
            <a:r>
              <a:rPr lang="nl-NL" noProof="0" dirty="0"/>
              <a:t> nodig om programma’s te installeren. </a:t>
            </a:r>
            <a:r>
              <a:rPr lang="nl-NL" noProof="0" dirty="0" err="1"/>
              <a:t>Floppies</a:t>
            </a:r>
            <a:r>
              <a:rPr lang="nl-NL" noProof="0" dirty="0"/>
              <a:t> hadden 800kb tot 1.4mb opslag capaciteit. Later werden dit </a:t>
            </a:r>
            <a:r>
              <a:rPr lang="nl-NL" noProof="0" dirty="0" err="1"/>
              <a:t>CD’s</a:t>
            </a:r>
            <a:r>
              <a:rPr lang="nl-NL" noProof="0" dirty="0"/>
              <a:t> en vervolgens </a:t>
            </a:r>
            <a:r>
              <a:rPr lang="nl-NL" noProof="0" dirty="0" err="1"/>
              <a:t>DVD’s</a:t>
            </a:r>
            <a:r>
              <a:rPr lang="nl-NL" noProof="0" dirty="0"/>
              <a:t>. Nu downloaden we alle programma’s.</a:t>
            </a:r>
            <a:endParaRPr lang="nl-NL" b="1" noProof="0" dirty="0"/>
          </a:p>
          <a:p>
            <a:r>
              <a:rPr lang="nl-NL" b="1" noProof="0" dirty="0"/>
              <a:t>Monitor: </a:t>
            </a:r>
            <a:r>
              <a:rPr lang="nl-NL" noProof="0" dirty="0"/>
              <a:t>waren vroeger groot en lomp evenals het toetsenbord. Op het scherm zie je een zwarte achtergrond met groene letters. Dit was vroeger het enige wat een monitor kon laten zien.</a:t>
            </a:r>
          </a:p>
          <a:p>
            <a:r>
              <a:rPr lang="nl-NL" b="1" noProof="0" dirty="0"/>
              <a:t>Printer: </a:t>
            </a:r>
            <a:r>
              <a:rPr lang="nl-NL" noProof="0" dirty="0"/>
              <a:t>links achter de </a:t>
            </a:r>
            <a:r>
              <a:rPr lang="nl-NL" noProof="0" dirty="0" err="1"/>
              <a:t>floppies</a:t>
            </a:r>
            <a:r>
              <a:rPr lang="nl-NL" noProof="0" dirty="0"/>
              <a:t> zie je nog een oude printer die wat wegheeft van een oude typmachine.</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4</a:t>
            </a:fld>
            <a:endParaRPr lang="en-US"/>
          </a:p>
        </p:txBody>
      </p:sp>
    </p:spTree>
    <p:extLst>
      <p:ext uri="{BB962C8B-B14F-4D97-AF65-F5344CB8AC3E}">
        <p14:creationId xmlns:p14="http://schemas.microsoft.com/office/powerpoint/2010/main" val="321370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noProof="0" dirty="0"/>
              <a:t>Krijtbord </a:t>
            </a:r>
            <a:r>
              <a:rPr lang="nl-NL" noProof="0" dirty="0"/>
              <a:t>met uitgeschreven algoritme.</a:t>
            </a:r>
          </a:p>
          <a:p>
            <a:r>
              <a:rPr lang="nl-NL" b="1" noProof="0" dirty="0"/>
              <a:t>Floppydisk: </a:t>
            </a:r>
            <a:r>
              <a:rPr lang="nl-NL" b="0" noProof="0" dirty="0"/>
              <a:t>vroeger </a:t>
            </a:r>
            <a:r>
              <a:rPr lang="nl-NL" noProof="0" dirty="0"/>
              <a:t>had je </a:t>
            </a:r>
            <a:r>
              <a:rPr lang="nl-NL" noProof="0" dirty="0" err="1"/>
              <a:t>floppies</a:t>
            </a:r>
            <a:r>
              <a:rPr lang="nl-NL" noProof="0" dirty="0"/>
              <a:t> nodig om programma’s te installeren. </a:t>
            </a:r>
            <a:r>
              <a:rPr lang="nl-NL" noProof="0" dirty="0" err="1"/>
              <a:t>Floppies</a:t>
            </a:r>
            <a:r>
              <a:rPr lang="nl-NL" noProof="0" dirty="0"/>
              <a:t> hadden 800kb tot 1.4mb opslag capaciteit. Later werden dit </a:t>
            </a:r>
            <a:r>
              <a:rPr lang="nl-NL" noProof="0" dirty="0" err="1"/>
              <a:t>CD’s</a:t>
            </a:r>
            <a:r>
              <a:rPr lang="nl-NL" noProof="0" dirty="0"/>
              <a:t> en vervolgens </a:t>
            </a:r>
            <a:r>
              <a:rPr lang="nl-NL" noProof="0" dirty="0" err="1"/>
              <a:t>DVD’s</a:t>
            </a:r>
            <a:r>
              <a:rPr lang="nl-NL" noProof="0" dirty="0"/>
              <a:t>. Nu downloaden we alle programma’s.</a:t>
            </a:r>
            <a:endParaRPr lang="nl-NL" b="1" noProof="0" dirty="0"/>
          </a:p>
          <a:p>
            <a:r>
              <a:rPr lang="nl-NL" b="1" noProof="0" dirty="0"/>
              <a:t>Monitor: </a:t>
            </a:r>
            <a:r>
              <a:rPr lang="nl-NL" noProof="0" dirty="0"/>
              <a:t>waren vroeger groot en lomp evenals het toetsenbord. Op het scherm zie je een zwarte achtergrond met groene letters. Dit was vroeger het enige wat een monitor kon laten zien.</a:t>
            </a:r>
          </a:p>
          <a:p>
            <a:r>
              <a:rPr lang="nl-NL" b="1" noProof="0" dirty="0"/>
              <a:t>Printer: </a:t>
            </a:r>
            <a:r>
              <a:rPr lang="nl-NL" noProof="0" dirty="0"/>
              <a:t>links achter de </a:t>
            </a:r>
            <a:r>
              <a:rPr lang="nl-NL" noProof="0" dirty="0" err="1"/>
              <a:t>floppies</a:t>
            </a:r>
            <a:r>
              <a:rPr lang="nl-NL" noProof="0" dirty="0"/>
              <a:t> zie je nog een oude printer die wat wegheeft van een oude typmachine.</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5</a:t>
            </a:fld>
            <a:endParaRPr lang="en-US"/>
          </a:p>
        </p:txBody>
      </p:sp>
    </p:spTree>
    <p:extLst>
      <p:ext uri="{BB962C8B-B14F-4D97-AF65-F5344CB8AC3E}">
        <p14:creationId xmlns:p14="http://schemas.microsoft.com/office/powerpoint/2010/main" val="67587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6</a:t>
            </a:fld>
            <a:endParaRPr lang="en-US"/>
          </a:p>
        </p:txBody>
      </p:sp>
    </p:spTree>
    <p:extLst>
      <p:ext uri="{BB962C8B-B14F-4D97-AF65-F5344CB8AC3E}">
        <p14:creationId xmlns:p14="http://schemas.microsoft.com/office/powerpoint/2010/main" val="8008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5min</a:t>
            </a:r>
          </a:p>
          <a:p>
            <a:r>
              <a:rPr lang="nl-NL" dirty="0"/>
              <a:t>Vragen die gesteld kunnen worden aan de studenten:</a:t>
            </a:r>
          </a:p>
          <a:p>
            <a:pPr marL="171450" indent="-171450">
              <a:buFontTx/>
              <a:buChar char="-"/>
            </a:pPr>
            <a:r>
              <a:rPr lang="nl-NL" dirty="0"/>
              <a:t>Komt je deze content bekend voor?</a:t>
            </a:r>
          </a:p>
          <a:p>
            <a:pPr marL="171450" indent="-171450">
              <a:buFontTx/>
              <a:buChar char="-"/>
            </a:pPr>
            <a:r>
              <a:rPr lang="nl-NL" dirty="0"/>
              <a:t>Heb je dit eerder gezien?</a:t>
            </a:r>
          </a:p>
          <a:p>
            <a:pPr marL="171450" indent="-171450">
              <a:buFontTx/>
              <a:buChar char="-"/>
            </a:pPr>
            <a:r>
              <a:rPr lang="nl-NL" dirty="0"/>
              <a:t>Hoe kan het dat jij andere content te zien krijgt dan jou klasgenoten?</a:t>
            </a:r>
          </a:p>
          <a:p>
            <a:pPr marL="0" indent="0">
              <a:buFontTx/>
              <a:buNone/>
            </a:pPr>
            <a:endParaRPr lang="nl-NL" dirty="0"/>
          </a:p>
          <a:p>
            <a:pPr marL="0" indent="0">
              <a:buFontTx/>
              <a:buNone/>
            </a:pPr>
            <a:endParaRPr lang="nl-NL" dirty="0"/>
          </a:p>
          <a:p>
            <a:pPr marL="0" indent="0">
              <a:buFontTx/>
              <a:buNone/>
            </a:pPr>
            <a:r>
              <a:rPr lang="nl-NL" dirty="0"/>
              <a:t>Neem het voorbeeld van de </a:t>
            </a:r>
            <a:r>
              <a:rPr lang="nl-NL" dirty="0" err="1"/>
              <a:t>kattenfimpjes</a:t>
            </a:r>
            <a:r>
              <a:rPr lang="nl-NL" dirty="0"/>
              <a:t>, wanneer je veel kattenfilmpjes te zijn krijgt dan is de kans groot dat je in het algoritme van kattenfilmpjes zit. Ga bijvoorbeeld naar Instagram en klik op het loepje, welke feed krijg je nu te zien? Komt jou dit bekend voor? Waarom? Heeft het misschien te maken met degene die je volgt, de eerdere filmpjes die je hebt gekeken, de </a:t>
            </a:r>
            <a:r>
              <a:rPr lang="nl-NL" dirty="0" err="1"/>
              <a:t>likes</a:t>
            </a:r>
            <a:r>
              <a:rPr lang="nl-NL" dirty="0"/>
              <a:t> die je hebt gegeven? </a:t>
            </a:r>
          </a:p>
          <a:p>
            <a:pPr marL="0" indent="0">
              <a:buFontTx/>
              <a:buNone/>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C4369117-F511-49D4-AE8D-E8963C12B3E6}" type="slidenum">
              <a:rPr lang="nl-NL" smtClean="0"/>
              <a:t>7</a:t>
            </a:fld>
            <a:endParaRPr lang="nl-NL"/>
          </a:p>
        </p:txBody>
      </p:sp>
    </p:spTree>
    <p:extLst>
      <p:ext uri="{BB962C8B-B14F-4D97-AF65-F5344CB8AC3E}">
        <p14:creationId xmlns:p14="http://schemas.microsoft.com/office/powerpoint/2010/main" val="408217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algoritme heeft allerlei informatie van een gebruiker nodig om vervolgens bepaalde suggesties of voorspellingen te doen. Gebruikers op het internet laten deze informatie achter door het bezoeken van websites en het accepteren van cookies. Wanneer je toestemming geeft aan websites, wordt al deze informatie dus verzameld.</a:t>
            </a:r>
          </a:p>
          <a:p>
            <a:endParaRPr lang="nl-NL" dirty="0"/>
          </a:p>
          <a:p>
            <a:r>
              <a:rPr lang="nl-NL" dirty="0"/>
              <a:t>https://www.todaysteachingtools.com/digitale-voetafdruk.html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8</a:t>
            </a:fld>
            <a:endParaRPr lang="en-US"/>
          </a:p>
        </p:txBody>
      </p:sp>
    </p:spTree>
    <p:extLst>
      <p:ext uri="{BB962C8B-B14F-4D97-AF65-F5344CB8AC3E}">
        <p14:creationId xmlns:p14="http://schemas.microsoft.com/office/powerpoint/2010/main" val="88411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Proces verbetering: om iets sneller of beter te laten verlopen.</a:t>
            </a:r>
          </a:p>
          <a:p>
            <a:r>
              <a:rPr lang="nl-NL" dirty="0"/>
              <a:t>Mensen beïnvloeden: terugkoppelen naar de gepersonaliseerde advertenties, het beïnvloeden van meningen/standpunten.</a:t>
            </a:r>
          </a:p>
          <a:p>
            <a:endParaRPr lang="nl-NL" dirty="0"/>
          </a:p>
        </p:txBody>
      </p:sp>
      <p:sp>
        <p:nvSpPr>
          <p:cNvPr id="4" name="Tijdelijke aanduiding voor dianummer 3"/>
          <p:cNvSpPr>
            <a:spLocks noGrp="1"/>
          </p:cNvSpPr>
          <p:nvPr>
            <p:ph type="sldNum" sz="quarter" idx="5"/>
          </p:nvPr>
        </p:nvSpPr>
        <p:spPr/>
        <p:txBody>
          <a:bodyPr/>
          <a:lstStyle/>
          <a:p>
            <a:fld id="{E290E43F-E41D-B944-AB69-251B7D9709D4}" type="slidenum">
              <a:rPr lang="en-US" smtClean="0"/>
              <a:t>9</a:t>
            </a:fld>
            <a:endParaRPr lang="en-US"/>
          </a:p>
        </p:txBody>
      </p:sp>
    </p:spTree>
    <p:extLst>
      <p:ext uri="{BB962C8B-B14F-4D97-AF65-F5344CB8AC3E}">
        <p14:creationId xmlns:p14="http://schemas.microsoft.com/office/powerpoint/2010/main" val="423109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3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46932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0880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745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840546AD-48BD-9346-8329-D451901D644A}"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8268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228481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840546AD-48BD-9346-8329-D451901D644A}"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4289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40546AD-48BD-9346-8329-D451901D644A}"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407202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46AD-48BD-9346-8329-D451901D644A}"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1182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6468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840546AD-48BD-9346-8329-D451901D644A}"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AC9F5-6142-144E-853D-B104371D383F}" type="slidenum">
              <a:rPr lang="en-US" smtClean="0"/>
              <a:t>‹nr.›</a:t>
            </a:fld>
            <a:endParaRPr lang="en-US"/>
          </a:p>
        </p:txBody>
      </p:sp>
    </p:spTree>
    <p:extLst>
      <p:ext uri="{BB962C8B-B14F-4D97-AF65-F5344CB8AC3E}">
        <p14:creationId xmlns:p14="http://schemas.microsoft.com/office/powerpoint/2010/main" val="30518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546AD-48BD-9346-8329-D451901D644A}" type="datetimeFigureOut">
              <a:rPr lang="en-US" smtClean="0"/>
              <a:t>1/25/2023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FAC9F5-6142-144E-853D-B104371D383F}" type="slidenum">
              <a:rPr lang="en-US" smtClean="0"/>
              <a:t>‹nr.›</a:t>
            </a:fld>
            <a:endParaRPr lang="en-US"/>
          </a:p>
        </p:txBody>
      </p:sp>
    </p:spTree>
    <p:extLst>
      <p:ext uri="{BB962C8B-B14F-4D97-AF65-F5344CB8AC3E}">
        <p14:creationId xmlns:p14="http://schemas.microsoft.com/office/powerpoint/2010/main" val="256286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s://youtu.be/89iN9BNQBE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www.youtube.com/watch?v=RZkZ-PLJza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youtu.be/JCfjKQouFhg?t=25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www.youtube.com/watch?v=uaaC57tcci0&amp;t=19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reativecommons.org/licenses/by-nc-sa/4.0/legalcode.nl"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29581" y="1044013"/>
            <a:ext cx="1731419" cy="215444"/>
          </a:xfrm>
          <a:prstGeom prst="rect">
            <a:avLst/>
          </a:prstGeom>
          <a:noFill/>
        </p:spPr>
        <p:txBody>
          <a:bodyPr wrap="square" rtlCol="0">
            <a:spAutoFit/>
          </a:bodyPr>
          <a:lstStyle/>
          <a:p>
            <a:pPr algn="ctr"/>
            <a:r>
              <a:rPr lang="en-US" sz="800" spc="600" dirty="0">
                <a:solidFill>
                  <a:srgbClr val="FFFFFF"/>
                </a:solidFill>
                <a:latin typeface="Open Sans Light" charset="0"/>
                <a:ea typeface="Open Sans Light" charset="0"/>
                <a:cs typeface="Open Sans Light" charset="0"/>
              </a:rPr>
              <a:t>LOTUS CO</a:t>
            </a:r>
          </a:p>
        </p:txBody>
      </p:sp>
      <p:pic>
        <p:nvPicPr>
          <p:cNvPr id="12" name="Afbeelding 11" descr="Afbeelding met tekst, illustratie&#10;&#10;Automatisch gegenereerde beschrijving">
            <a:extLst>
              <a:ext uri="{FF2B5EF4-FFF2-40B4-BE49-F238E27FC236}">
                <a16:creationId xmlns:a16="http://schemas.microsoft.com/office/drawing/2014/main" id="{35D78D1D-5AFD-47FD-BDA4-3675C43616DD}"/>
              </a:ext>
            </a:extLst>
          </p:cNvPr>
          <p:cNvPicPr>
            <a:picLocks noChangeAspect="1"/>
          </p:cNvPicPr>
          <p:nvPr/>
        </p:nvPicPr>
        <p:blipFill>
          <a:blip r:embed="rId3"/>
          <a:stretch>
            <a:fillRect/>
          </a:stretch>
        </p:blipFill>
        <p:spPr>
          <a:xfrm>
            <a:off x="7850465" y="4638632"/>
            <a:ext cx="1126509" cy="394138"/>
          </a:xfrm>
          <a:prstGeom prst="rect">
            <a:avLst/>
          </a:prstGeom>
        </p:spPr>
      </p:pic>
      <p:sp>
        <p:nvSpPr>
          <p:cNvPr id="14" name="TextBox 8">
            <a:extLst>
              <a:ext uri="{FF2B5EF4-FFF2-40B4-BE49-F238E27FC236}">
                <a16:creationId xmlns:a16="http://schemas.microsoft.com/office/drawing/2014/main" id="{6217EB98-6569-445F-8CAB-7207FA5883C1}"/>
              </a:ext>
            </a:extLst>
          </p:cNvPr>
          <p:cNvSpPr txBox="1"/>
          <p:nvPr/>
        </p:nvSpPr>
        <p:spPr>
          <a:xfrm>
            <a:off x="434598" y="1165537"/>
            <a:ext cx="3049634" cy="830997"/>
          </a:xfrm>
          <a:prstGeom prst="rect">
            <a:avLst/>
          </a:prstGeom>
          <a:noFill/>
        </p:spPr>
        <p:txBody>
          <a:bodyPr wrap="square" rtlCol="0">
            <a:spAutoFit/>
          </a:bodyPr>
          <a:lstStyle/>
          <a:p>
            <a:pPr algn="ctr"/>
            <a:r>
              <a:rPr lang="en-US" sz="4800" b="1" spc="300" dirty="0">
                <a:latin typeface="Bebas Neue Regular"/>
                <a:cs typeface="Bebas Neue Regular"/>
              </a:rPr>
              <a:t>Les 4 </a:t>
            </a:r>
          </a:p>
        </p:txBody>
      </p:sp>
      <p:sp>
        <p:nvSpPr>
          <p:cNvPr id="15" name="TextBox 9">
            <a:extLst>
              <a:ext uri="{FF2B5EF4-FFF2-40B4-BE49-F238E27FC236}">
                <a16:creationId xmlns:a16="http://schemas.microsoft.com/office/drawing/2014/main" id="{B77778BA-CBC7-4D39-8DDF-7BF41319773C}"/>
              </a:ext>
            </a:extLst>
          </p:cNvPr>
          <p:cNvSpPr txBox="1"/>
          <p:nvPr/>
        </p:nvSpPr>
        <p:spPr>
          <a:xfrm>
            <a:off x="434597" y="2090174"/>
            <a:ext cx="3294983" cy="830997"/>
          </a:xfrm>
          <a:prstGeom prst="rect">
            <a:avLst/>
          </a:prstGeom>
          <a:noFill/>
        </p:spPr>
        <p:txBody>
          <a:bodyPr wrap="square" rtlCol="0">
            <a:spAutoFit/>
          </a:bodyPr>
          <a:lstStyle/>
          <a:p>
            <a:pPr algn="ctr"/>
            <a:r>
              <a:rPr lang="nl-NL" sz="4800" spc="300" dirty="0">
                <a:solidFill>
                  <a:srgbClr val="FCD300"/>
                </a:solidFill>
                <a:latin typeface="Bebas Neue Regular"/>
                <a:cs typeface="Bebas Neue Regular"/>
              </a:rPr>
              <a:t>Algoritmes</a:t>
            </a:r>
          </a:p>
        </p:txBody>
      </p:sp>
      <p:sp>
        <p:nvSpPr>
          <p:cNvPr id="17" name="TextBox 10">
            <a:extLst>
              <a:ext uri="{FF2B5EF4-FFF2-40B4-BE49-F238E27FC236}">
                <a16:creationId xmlns:a16="http://schemas.microsoft.com/office/drawing/2014/main" id="{80150CD5-BD67-4F51-BF51-EADB0B3D292E}"/>
              </a:ext>
            </a:extLst>
          </p:cNvPr>
          <p:cNvSpPr txBox="1"/>
          <p:nvPr/>
        </p:nvSpPr>
        <p:spPr>
          <a:xfrm>
            <a:off x="324075" y="3262179"/>
            <a:ext cx="3270680" cy="830997"/>
          </a:xfrm>
          <a:prstGeom prst="rect">
            <a:avLst/>
          </a:prstGeom>
          <a:noFill/>
        </p:spPr>
        <p:txBody>
          <a:bodyPr wrap="square" rtlCol="0">
            <a:spAutoFit/>
          </a:bodyPr>
          <a:lstStyle/>
          <a:p>
            <a:pPr algn="ctr"/>
            <a:r>
              <a:rPr lang="nl-NL" sz="1600" spc="600" dirty="0">
                <a:latin typeface="Bebas Neue" charset="0"/>
                <a:ea typeface="Bebas Neue" charset="0"/>
                <a:cs typeface="Bebas Neue" charset="0"/>
              </a:rPr>
              <a:t>Hoe blijf je menselijk in een digitale wereld?</a:t>
            </a:r>
            <a:endParaRPr lang="nl-NL" sz="1600" b="1" spc="600" dirty="0">
              <a:latin typeface="Bebas Neue" charset="0"/>
              <a:ea typeface="Bebas Neue" charset="0"/>
              <a:cs typeface="Bebas Neue" charset="0"/>
            </a:endParaRPr>
          </a:p>
        </p:txBody>
      </p:sp>
      <p:pic>
        <p:nvPicPr>
          <p:cNvPr id="18" name="Picture 6" descr="Het nieuwe Kasteel | Kasteel.gro | Digitale werkplaats Groningen 2019">
            <a:extLst>
              <a:ext uri="{FF2B5EF4-FFF2-40B4-BE49-F238E27FC236}">
                <a16:creationId xmlns:a16="http://schemas.microsoft.com/office/drawing/2014/main" id="{D865A91D-9391-4A06-8CAF-3FEB93472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08"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D9617EDD-15F0-44CE-8089-7E130534C85C}"/>
              </a:ext>
            </a:extLst>
          </p:cNvPr>
          <p:cNvSpPr txBox="1"/>
          <p:nvPr/>
        </p:nvSpPr>
        <p:spPr>
          <a:xfrm>
            <a:off x="40493" y="78482"/>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a:t>
            </a:r>
            <a:r>
              <a:rPr lang="nl-NL" sz="1200" b="1" dirty="0">
                <a:solidFill>
                  <a:srgbClr val="DAAD08"/>
                </a:solidFill>
                <a:latin typeface="Open Sans"/>
                <a:cs typeface="Open Sans"/>
              </a:rPr>
              <a:t> </a:t>
            </a:r>
            <a:r>
              <a:rPr lang="nl-NL" sz="1200" b="1" dirty="0">
                <a:latin typeface="Open Sans"/>
                <a:cs typeface="Open Sans"/>
              </a:rPr>
              <a:t>Burgerschap</a:t>
            </a:r>
          </a:p>
        </p:txBody>
      </p:sp>
      <p:pic>
        <p:nvPicPr>
          <p:cNvPr id="3" name="Afbeelding 2" descr="Afbeelding met binnen, automaat&#10;&#10;Automatisch gegenereerde beschrijving">
            <a:extLst>
              <a:ext uri="{FF2B5EF4-FFF2-40B4-BE49-F238E27FC236}">
                <a16:creationId xmlns:a16="http://schemas.microsoft.com/office/drawing/2014/main" id="{E3BCC097-8BBF-E6E3-826F-201BF502F661}"/>
              </a:ext>
            </a:extLst>
          </p:cNvPr>
          <p:cNvPicPr>
            <a:picLocks noChangeAspect="1"/>
          </p:cNvPicPr>
          <p:nvPr/>
        </p:nvPicPr>
        <p:blipFill>
          <a:blip r:embed="rId5"/>
          <a:stretch>
            <a:fillRect/>
          </a:stretch>
        </p:blipFill>
        <p:spPr>
          <a:xfrm>
            <a:off x="3835400" y="0"/>
            <a:ext cx="5308600" cy="5143500"/>
          </a:xfrm>
          <a:prstGeom prst="rect">
            <a:avLst/>
          </a:prstGeom>
        </p:spPr>
      </p:pic>
    </p:spTree>
    <p:extLst>
      <p:ext uri="{BB962C8B-B14F-4D97-AF65-F5344CB8AC3E}">
        <p14:creationId xmlns:p14="http://schemas.microsoft.com/office/powerpoint/2010/main" val="74686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8587" y="346749"/>
            <a:ext cx="5524536" cy="646331"/>
          </a:xfrm>
          <a:prstGeom prst="rect">
            <a:avLst/>
          </a:prstGeom>
          <a:noFill/>
        </p:spPr>
        <p:txBody>
          <a:bodyPr wrap="square" rtlCol="0">
            <a:spAutoFit/>
          </a:bodyPr>
          <a:lstStyle/>
          <a:p>
            <a:r>
              <a:rPr lang="nl-NL" sz="3600" dirty="0">
                <a:solidFill>
                  <a:srgbClr val="FCD300"/>
                </a:solidFill>
                <a:latin typeface="Bebas Neue Regular"/>
                <a:cs typeface="Bebas Neue Regular"/>
              </a:rPr>
              <a:t>Video: </a:t>
            </a:r>
            <a:r>
              <a:rPr lang="nl-NL" sz="3600" dirty="0">
                <a:latin typeface="Bebas Neue Regular"/>
                <a:cs typeface="Bebas Neue Regular"/>
              </a:rPr>
              <a:t>Procesverbetering</a:t>
            </a:r>
          </a:p>
        </p:txBody>
      </p:sp>
      <p:pic>
        <p:nvPicPr>
          <p:cNvPr id="7" name="Picture 6" descr="Het nieuwe Kasteel | Kasteel.gro | Digitale werkplaats Groningen 2019">
            <a:extLst>
              <a:ext uri="{FF2B5EF4-FFF2-40B4-BE49-F238E27FC236}">
                <a16:creationId xmlns:a16="http://schemas.microsoft.com/office/drawing/2014/main" id="{2033BC23-F8E9-4890-9C5B-B7BE4EFEA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9499F04A-6975-4227-9DA3-23FC207C8024}"/>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11" name="Afbeelding 10">
            <a:hlinkClick r:id="rId4"/>
            <a:extLst>
              <a:ext uri="{FF2B5EF4-FFF2-40B4-BE49-F238E27FC236}">
                <a16:creationId xmlns:a16="http://schemas.microsoft.com/office/drawing/2014/main" id="{B3A16023-3ACD-4AFD-9590-AD997669977D}"/>
              </a:ext>
            </a:extLst>
          </p:cNvPr>
          <p:cNvPicPr>
            <a:picLocks noChangeAspect="1"/>
          </p:cNvPicPr>
          <p:nvPr/>
        </p:nvPicPr>
        <p:blipFill rotWithShape="1">
          <a:blip r:embed="rId5"/>
          <a:srcRect t="1878" r="1421"/>
          <a:stretch/>
        </p:blipFill>
        <p:spPr>
          <a:xfrm>
            <a:off x="1311475" y="1161369"/>
            <a:ext cx="6186750" cy="3237009"/>
          </a:xfrm>
          <a:prstGeom prst="rect">
            <a:avLst/>
          </a:prstGeom>
        </p:spPr>
      </p:pic>
      <p:sp>
        <p:nvSpPr>
          <p:cNvPr id="13" name="Tekstvak 12">
            <a:extLst>
              <a:ext uri="{FF2B5EF4-FFF2-40B4-BE49-F238E27FC236}">
                <a16:creationId xmlns:a16="http://schemas.microsoft.com/office/drawing/2014/main" id="{35BC870C-E47B-4923-BAC6-0B45DEABA78C}"/>
              </a:ext>
            </a:extLst>
          </p:cNvPr>
          <p:cNvSpPr txBox="1"/>
          <p:nvPr/>
        </p:nvSpPr>
        <p:spPr>
          <a:xfrm>
            <a:off x="2706135" y="4398378"/>
            <a:ext cx="3731727" cy="338554"/>
          </a:xfrm>
          <a:prstGeom prst="rect">
            <a:avLst/>
          </a:prstGeom>
          <a:noFill/>
        </p:spPr>
        <p:txBody>
          <a:bodyPr wrap="none" rtlCol="0">
            <a:spAutoFit/>
          </a:bodyPr>
          <a:lstStyle/>
          <a:p>
            <a:r>
              <a:rPr lang="nl-NL" sz="1600" i="1" dirty="0">
                <a:latin typeface="Open Sans" panose="020B0606030504020204" pitchFamily="34" charset="0"/>
                <a:ea typeface="Open Sans" panose="020B0606030504020204" pitchFamily="34" charset="0"/>
                <a:cs typeface="Open Sans" panose="020B0606030504020204" pitchFamily="34" charset="0"/>
              </a:rPr>
              <a:t>Klik op afbeelding voor weergave video.</a:t>
            </a:r>
          </a:p>
        </p:txBody>
      </p:sp>
    </p:spTree>
    <p:extLst>
      <p:ext uri="{BB962C8B-B14F-4D97-AF65-F5344CB8AC3E}">
        <p14:creationId xmlns:p14="http://schemas.microsoft.com/office/powerpoint/2010/main" val="3884050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8498" y="566489"/>
            <a:ext cx="5886159" cy="646331"/>
          </a:xfrm>
          <a:prstGeom prst="rect">
            <a:avLst/>
          </a:prstGeom>
          <a:noFill/>
        </p:spPr>
        <p:txBody>
          <a:bodyPr wrap="square" rtlCol="0">
            <a:spAutoFit/>
          </a:bodyPr>
          <a:lstStyle/>
          <a:p>
            <a:r>
              <a:rPr lang="nl-NL" sz="3600" dirty="0">
                <a:latin typeface="Bebas Neue Regular"/>
                <a:cs typeface="Bebas Neue Regular"/>
              </a:rPr>
              <a:t>Criminaliteit Voorspellen </a:t>
            </a:r>
          </a:p>
        </p:txBody>
      </p:sp>
      <p:sp>
        <p:nvSpPr>
          <p:cNvPr id="2" name="TextBox 1"/>
          <p:cNvSpPr txBox="1"/>
          <p:nvPr/>
        </p:nvSpPr>
        <p:spPr>
          <a:xfrm>
            <a:off x="288499" y="1381545"/>
            <a:ext cx="4283501" cy="1077218"/>
          </a:xfrm>
          <a:prstGeom prst="rect">
            <a:avLst/>
          </a:prstGeom>
          <a:noFill/>
        </p:spPr>
        <p:txBody>
          <a:bodyPr wrap="square" rtlCol="0">
            <a:spAutoFit/>
          </a:bodyPr>
          <a:lstStyle/>
          <a:p>
            <a:pPr marL="0" indent="0">
              <a:buNone/>
            </a:pPr>
            <a:r>
              <a:rPr lang="nl-NL" sz="1600" b="1" dirty="0">
                <a:latin typeface="Open Sans" panose="020B0606030504020204" pitchFamily="34" charset="0"/>
                <a:ea typeface="Open Sans" panose="020B0606030504020204" pitchFamily="34" charset="0"/>
                <a:cs typeface="Open Sans" panose="020B0606030504020204" pitchFamily="34" charset="0"/>
              </a:rPr>
              <a:t>Criminaliteit</a:t>
            </a:r>
            <a:r>
              <a:rPr lang="en-GB" sz="1600" b="1" dirty="0">
                <a:latin typeface="Open Sans" panose="020B0606030504020204" pitchFamily="34" charset="0"/>
                <a:ea typeface="Open Sans" panose="020B0606030504020204" pitchFamily="34" charset="0"/>
                <a:cs typeface="Open Sans" panose="020B0606030504020204" pitchFamily="34" charset="0"/>
              </a:rPr>
              <a:t> </a:t>
            </a:r>
            <a:r>
              <a:rPr lang="nl-NL" sz="1600" b="1" dirty="0">
                <a:latin typeface="Open Sans" panose="020B0606030504020204" pitchFamily="34" charset="0"/>
                <a:ea typeface="Open Sans" panose="020B0606030504020204" pitchFamily="34" charset="0"/>
                <a:cs typeface="Open Sans" panose="020B0606030504020204" pitchFamily="34" charset="0"/>
              </a:rPr>
              <a:t>Anticipatie</a:t>
            </a:r>
            <a:r>
              <a:rPr lang="en-GB" sz="1600" b="1" dirty="0">
                <a:latin typeface="Open Sans" panose="020B0606030504020204" pitchFamily="34" charset="0"/>
                <a:ea typeface="Open Sans" panose="020B0606030504020204" pitchFamily="34" charset="0"/>
                <a:cs typeface="Open Sans" panose="020B0606030504020204" pitchFamily="34" charset="0"/>
              </a:rPr>
              <a:t> </a:t>
            </a:r>
            <a:r>
              <a:rPr lang="nl-NL" sz="1600" b="1" dirty="0">
                <a:latin typeface="Open Sans" panose="020B0606030504020204" pitchFamily="34" charset="0"/>
                <a:ea typeface="Open Sans" panose="020B0606030504020204" pitchFamily="34" charset="0"/>
                <a:cs typeface="Open Sans" panose="020B0606030504020204" pitchFamily="34" charset="0"/>
              </a:rPr>
              <a:t>Systeem</a:t>
            </a:r>
            <a:r>
              <a:rPr lang="en-GB" sz="1600" b="1" dirty="0">
                <a:latin typeface="Open Sans" panose="020B0606030504020204" pitchFamily="34" charset="0"/>
                <a:ea typeface="Open Sans" panose="020B0606030504020204" pitchFamily="34" charset="0"/>
                <a:cs typeface="Open Sans" panose="020B0606030504020204" pitchFamily="34" charset="0"/>
              </a:rPr>
              <a:t> (CAS)</a:t>
            </a:r>
          </a:p>
          <a:p>
            <a:pPr marL="0" indent="0">
              <a:buNone/>
            </a:pPr>
            <a:r>
              <a:rPr lang="nl-NL" sz="1600" dirty="0">
                <a:latin typeface="Open Sans" panose="020B0606030504020204" pitchFamily="34" charset="0"/>
                <a:ea typeface="Open Sans" panose="020B0606030504020204" pitchFamily="34" charset="0"/>
                <a:cs typeface="Open Sans" panose="020B0606030504020204" pitchFamily="34" charset="0"/>
              </a:rPr>
              <a:t>Hierbij wordt gebruik gemaakt </a:t>
            </a:r>
            <a:r>
              <a:rPr lang="en-GB" sz="1600" dirty="0">
                <a:latin typeface="Open Sans" panose="020B0606030504020204" pitchFamily="34" charset="0"/>
                <a:ea typeface="Open Sans" panose="020B0606030504020204" pitchFamily="34" charset="0"/>
                <a:cs typeface="Open Sans" panose="020B0606030504020204" pitchFamily="34" charset="0"/>
              </a:rPr>
              <a:t>van </a:t>
            </a:r>
            <a:r>
              <a:rPr lang="nl-NL" sz="1600" dirty="0">
                <a:latin typeface="Open Sans" panose="020B0606030504020204" pitchFamily="34" charset="0"/>
                <a:ea typeface="Open Sans" panose="020B0606030504020204" pitchFamily="34" charset="0"/>
                <a:cs typeface="Open Sans" panose="020B0606030504020204" pitchFamily="34" charset="0"/>
              </a:rPr>
              <a:t>algoritme om te voorspellen waar of wanneer criminaliteit zal plaatsvinden.</a:t>
            </a:r>
          </a:p>
        </p:txBody>
      </p:sp>
      <p:sp>
        <p:nvSpPr>
          <p:cNvPr id="8" name="Rectangle 15">
            <a:extLst>
              <a:ext uri="{FF2B5EF4-FFF2-40B4-BE49-F238E27FC236}">
                <a16:creationId xmlns:a16="http://schemas.microsoft.com/office/drawing/2014/main" id="{1EDB16B2-DE62-4C46-AF22-D89C4BF2C627}"/>
              </a:ext>
            </a:extLst>
          </p:cNvPr>
          <p:cNvSpPr/>
          <p:nvPr/>
        </p:nvSpPr>
        <p:spPr>
          <a:xfrm rot="16200000" flipH="1">
            <a:off x="2382812" y="-877023"/>
            <a:ext cx="52922" cy="412226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1" name="TextBox 28">
            <a:extLst>
              <a:ext uri="{FF2B5EF4-FFF2-40B4-BE49-F238E27FC236}">
                <a16:creationId xmlns:a16="http://schemas.microsoft.com/office/drawing/2014/main" id="{3D16FC1E-2B92-4DCF-9558-55A786319DC4}"/>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12" name="Picture 6" descr="Het nieuwe Kasteel | Kasteel.gro | Digitale werkplaats Groningen 2019">
            <a:extLst>
              <a:ext uri="{FF2B5EF4-FFF2-40B4-BE49-F238E27FC236}">
                <a16:creationId xmlns:a16="http://schemas.microsoft.com/office/drawing/2014/main" id="{FCAC8DF7-5250-4665-80CC-37BC76C12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8" y="4927768"/>
            <a:ext cx="1008536" cy="17952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vervagen&#10;&#10;Automatisch gegenereerde beschrijving">
            <a:extLst>
              <a:ext uri="{FF2B5EF4-FFF2-40B4-BE49-F238E27FC236}">
                <a16:creationId xmlns:a16="http://schemas.microsoft.com/office/drawing/2014/main" id="{D0CB27F6-FDC2-17B0-F08D-23E803AC3A30}"/>
              </a:ext>
            </a:extLst>
          </p:cNvPr>
          <p:cNvPicPr>
            <a:picLocks noChangeAspect="1"/>
          </p:cNvPicPr>
          <p:nvPr/>
        </p:nvPicPr>
        <p:blipFill>
          <a:blip r:embed="rId4"/>
          <a:stretch>
            <a:fillRect/>
          </a:stretch>
        </p:blipFill>
        <p:spPr>
          <a:xfrm>
            <a:off x="4962135" y="-34698"/>
            <a:ext cx="4181865" cy="5141986"/>
          </a:xfrm>
          <a:prstGeom prst="rect">
            <a:avLst/>
          </a:prstGeom>
        </p:spPr>
      </p:pic>
      <p:pic>
        <p:nvPicPr>
          <p:cNvPr id="7" name="Afbeelding 6">
            <a:extLst>
              <a:ext uri="{FF2B5EF4-FFF2-40B4-BE49-F238E27FC236}">
                <a16:creationId xmlns:a16="http://schemas.microsoft.com/office/drawing/2014/main" id="{307E8EEA-69DD-2971-FDA2-8C515B8D174D}"/>
              </a:ext>
            </a:extLst>
          </p:cNvPr>
          <p:cNvPicPr>
            <a:picLocks noChangeAspect="1"/>
          </p:cNvPicPr>
          <p:nvPr/>
        </p:nvPicPr>
        <p:blipFill>
          <a:blip r:embed="rId5"/>
          <a:stretch>
            <a:fillRect/>
          </a:stretch>
        </p:blipFill>
        <p:spPr>
          <a:xfrm>
            <a:off x="479937" y="2624386"/>
            <a:ext cx="2324100" cy="1952625"/>
          </a:xfrm>
          <a:prstGeom prst="rect">
            <a:avLst/>
          </a:prstGeom>
        </p:spPr>
      </p:pic>
    </p:spTree>
    <p:extLst>
      <p:ext uri="{BB962C8B-B14F-4D97-AF65-F5344CB8AC3E}">
        <p14:creationId xmlns:p14="http://schemas.microsoft.com/office/powerpoint/2010/main" val="392787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5859" y="283235"/>
            <a:ext cx="5152279" cy="646331"/>
          </a:xfrm>
          <a:prstGeom prst="rect">
            <a:avLst/>
          </a:prstGeom>
          <a:noFill/>
        </p:spPr>
        <p:txBody>
          <a:bodyPr wrap="square" rtlCol="0">
            <a:spAutoFit/>
          </a:bodyPr>
          <a:lstStyle/>
          <a:p>
            <a:pPr algn="ctr"/>
            <a:r>
              <a:rPr lang="nl-NL" sz="3600" dirty="0">
                <a:solidFill>
                  <a:srgbClr val="FCD300"/>
                </a:solidFill>
                <a:latin typeface="Bebas Neue Regular"/>
                <a:cs typeface="Bebas Neue Regular"/>
              </a:rPr>
              <a:t>Video: </a:t>
            </a:r>
            <a:r>
              <a:rPr lang="nl-NL" sz="3600" dirty="0">
                <a:latin typeface="Bebas Neue Regular"/>
                <a:cs typeface="Bebas Neue Regular"/>
              </a:rPr>
              <a:t>Beïnvloeding</a:t>
            </a:r>
          </a:p>
        </p:txBody>
      </p:sp>
      <p:sp>
        <p:nvSpPr>
          <p:cNvPr id="9" name="Tekstvak 8">
            <a:extLst>
              <a:ext uri="{FF2B5EF4-FFF2-40B4-BE49-F238E27FC236}">
                <a16:creationId xmlns:a16="http://schemas.microsoft.com/office/drawing/2014/main" id="{CBD0CACB-243A-4A28-BDCE-CABD4DE39AA3}"/>
              </a:ext>
            </a:extLst>
          </p:cNvPr>
          <p:cNvSpPr txBox="1"/>
          <p:nvPr/>
        </p:nvSpPr>
        <p:spPr>
          <a:xfrm>
            <a:off x="2792171" y="4736933"/>
            <a:ext cx="3731727" cy="338554"/>
          </a:xfrm>
          <a:prstGeom prst="rect">
            <a:avLst/>
          </a:prstGeom>
          <a:noFill/>
        </p:spPr>
        <p:txBody>
          <a:bodyPr wrap="none" rtlCol="0">
            <a:spAutoFit/>
          </a:bodyPr>
          <a:lstStyle/>
          <a:p>
            <a:r>
              <a:rPr lang="nl-NL" sz="1600" i="1" dirty="0">
                <a:latin typeface="Open Sans" panose="020B0606030504020204" pitchFamily="34" charset="0"/>
                <a:ea typeface="Open Sans" panose="020B0606030504020204" pitchFamily="34" charset="0"/>
                <a:cs typeface="Open Sans" panose="020B0606030504020204" pitchFamily="34" charset="0"/>
              </a:rPr>
              <a:t>Klik op afbeelding voor weergave video.</a:t>
            </a:r>
          </a:p>
        </p:txBody>
      </p:sp>
      <p:sp>
        <p:nvSpPr>
          <p:cNvPr id="11" name="Tekstvak 10">
            <a:extLst>
              <a:ext uri="{FF2B5EF4-FFF2-40B4-BE49-F238E27FC236}">
                <a16:creationId xmlns:a16="http://schemas.microsoft.com/office/drawing/2014/main" id="{E90BB153-D859-43A2-A368-5972A0F3D70D}"/>
              </a:ext>
            </a:extLst>
          </p:cNvPr>
          <p:cNvSpPr txBox="1"/>
          <p:nvPr/>
        </p:nvSpPr>
        <p:spPr>
          <a:xfrm>
            <a:off x="1295886" y="864022"/>
            <a:ext cx="6724295" cy="369332"/>
          </a:xfrm>
          <a:prstGeom prst="rect">
            <a:avLst/>
          </a:prstGeom>
          <a:noFill/>
        </p:spPr>
        <p:txBody>
          <a:bodyPr wrap="square">
            <a:spAutoFit/>
          </a:bodyPr>
          <a:lstStyle/>
          <a:p>
            <a:r>
              <a:rPr lang="nl-NL" dirty="0">
                <a:latin typeface="Open Sans" panose="020B0606030504020204" pitchFamily="34" charset="0"/>
                <a:ea typeface="Open Sans" panose="020B0606030504020204" pitchFamily="34" charset="0"/>
                <a:cs typeface="Open Sans" panose="020B0606030504020204" pitchFamily="34" charset="0"/>
              </a:rPr>
              <a:t>Video van NOS – Hoe bepalen algoritmes jouw wereldbeeld?</a:t>
            </a:r>
          </a:p>
        </p:txBody>
      </p:sp>
      <p:pic>
        <p:nvPicPr>
          <p:cNvPr id="12" name="Picture 6" descr="Het nieuwe Kasteel | Kasteel.gro | Digitale werkplaats Groningen 2019">
            <a:extLst>
              <a:ext uri="{FF2B5EF4-FFF2-40B4-BE49-F238E27FC236}">
                <a16:creationId xmlns:a16="http://schemas.microsoft.com/office/drawing/2014/main" id="{4CC7F8B4-696E-45E6-A38A-D1544BAC4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8" y="4927768"/>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8">
            <a:extLst>
              <a:ext uri="{FF2B5EF4-FFF2-40B4-BE49-F238E27FC236}">
                <a16:creationId xmlns:a16="http://schemas.microsoft.com/office/drawing/2014/main" id="{023FF7A9-6B7B-4DD0-BD65-19D850DC35AC}"/>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3" name="Afbeelding 2">
            <a:hlinkClick r:id="rId4"/>
            <a:extLst>
              <a:ext uri="{FF2B5EF4-FFF2-40B4-BE49-F238E27FC236}">
                <a16:creationId xmlns:a16="http://schemas.microsoft.com/office/drawing/2014/main" id="{304E5270-B1EF-4AF0-AA51-65A4AAA0F228}"/>
              </a:ext>
            </a:extLst>
          </p:cNvPr>
          <p:cNvPicPr>
            <a:picLocks noChangeAspect="1"/>
          </p:cNvPicPr>
          <p:nvPr/>
        </p:nvPicPr>
        <p:blipFill>
          <a:blip r:embed="rId5"/>
          <a:stretch>
            <a:fillRect/>
          </a:stretch>
        </p:blipFill>
        <p:spPr>
          <a:xfrm>
            <a:off x="1685522" y="1233354"/>
            <a:ext cx="5772956" cy="3324689"/>
          </a:xfrm>
          <a:prstGeom prst="rect">
            <a:avLst/>
          </a:prstGeom>
        </p:spPr>
      </p:pic>
    </p:spTree>
    <p:extLst>
      <p:ext uri="{BB962C8B-B14F-4D97-AF65-F5344CB8AC3E}">
        <p14:creationId xmlns:p14="http://schemas.microsoft.com/office/powerpoint/2010/main" val="1889871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1897" y="440783"/>
            <a:ext cx="5152279" cy="646331"/>
          </a:xfrm>
          <a:prstGeom prst="rect">
            <a:avLst/>
          </a:prstGeom>
          <a:noFill/>
        </p:spPr>
        <p:txBody>
          <a:bodyPr wrap="square" rtlCol="0">
            <a:spAutoFit/>
          </a:bodyPr>
          <a:lstStyle/>
          <a:p>
            <a:r>
              <a:rPr lang="nl-NL" sz="3600" dirty="0">
                <a:solidFill>
                  <a:srgbClr val="FCD300"/>
                </a:solidFill>
                <a:latin typeface="Bebas Neue Regular"/>
                <a:cs typeface="Bebas Neue Regular"/>
              </a:rPr>
              <a:t>Video: </a:t>
            </a:r>
            <a:r>
              <a:rPr lang="nl-NL" sz="3600" dirty="0">
                <a:latin typeface="Bebas Neue Regular"/>
                <a:cs typeface="Bebas Neue Regular"/>
              </a:rPr>
              <a:t>Het algoritme van </a:t>
            </a:r>
            <a:r>
              <a:rPr lang="nl-NL" sz="3600" dirty="0" err="1">
                <a:latin typeface="Bebas Neue Regular"/>
                <a:cs typeface="Bebas Neue Regular"/>
              </a:rPr>
              <a:t>tiktok</a:t>
            </a:r>
            <a:endParaRPr lang="nl-NL" sz="3600" dirty="0">
              <a:latin typeface="Bebas Neue Regular"/>
              <a:cs typeface="Bebas Neue Regular"/>
            </a:endParaRPr>
          </a:p>
        </p:txBody>
      </p:sp>
      <p:pic>
        <p:nvPicPr>
          <p:cNvPr id="7" name="Picture 6" descr="Het nieuwe Kasteel | Kasteel.gro | Digitale werkplaats Groningen 2019">
            <a:extLst>
              <a:ext uri="{FF2B5EF4-FFF2-40B4-BE49-F238E27FC236}">
                <a16:creationId xmlns:a16="http://schemas.microsoft.com/office/drawing/2014/main" id="{2033BC23-F8E9-4890-9C5B-B7BE4EFEA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8">
            <a:extLst>
              <a:ext uri="{FF2B5EF4-FFF2-40B4-BE49-F238E27FC236}">
                <a16:creationId xmlns:a16="http://schemas.microsoft.com/office/drawing/2014/main" id="{9499F04A-6975-4227-9DA3-23FC207C8024}"/>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9" name="Tekstvak 8">
            <a:extLst>
              <a:ext uri="{FF2B5EF4-FFF2-40B4-BE49-F238E27FC236}">
                <a16:creationId xmlns:a16="http://schemas.microsoft.com/office/drawing/2014/main" id="{CBD0CACB-243A-4A28-BDCE-CABD4DE39AA3}"/>
              </a:ext>
            </a:extLst>
          </p:cNvPr>
          <p:cNvSpPr txBox="1"/>
          <p:nvPr/>
        </p:nvSpPr>
        <p:spPr>
          <a:xfrm>
            <a:off x="2792172" y="4368616"/>
            <a:ext cx="3731727" cy="338554"/>
          </a:xfrm>
          <a:prstGeom prst="rect">
            <a:avLst/>
          </a:prstGeom>
          <a:noFill/>
        </p:spPr>
        <p:txBody>
          <a:bodyPr wrap="none" rtlCol="0">
            <a:spAutoFit/>
          </a:bodyPr>
          <a:lstStyle/>
          <a:p>
            <a:r>
              <a:rPr lang="nl-NL" sz="1600" i="1" dirty="0">
                <a:latin typeface="Open Sans" panose="020B0606030504020204" pitchFamily="34" charset="0"/>
                <a:ea typeface="Open Sans" panose="020B0606030504020204" pitchFamily="34" charset="0"/>
                <a:cs typeface="Open Sans" panose="020B0606030504020204" pitchFamily="34" charset="0"/>
              </a:rPr>
              <a:t>Klik op afbeelding voor weergave video.</a:t>
            </a:r>
          </a:p>
        </p:txBody>
      </p:sp>
      <p:pic>
        <p:nvPicPr>
          <p:cNvPr id="3" name="Afbeelding 2" descr="Afbeelding met tekst, persoon, person, poseren&#10;&#10;Automatisch gegenereerde beschrijving">
            <a:hlinkClick r:id="rId4"/>
            <a:extLst>
              <a:ext uri="{FF2B5EF4-FFF2-40B4-BE49-F238E27FC236}">
                <a16:creationId xmlns:a16="http://schemas.microsoft.com/office/drawing/2014/main" id="{A2DF197F-70B2-BFAB-CB39-4148714221DB}"/>
              </a:ext>
            </a:extLst>
          </p:cNvPr>
          <p:cNvPicPr>
            <a:picLocks noChangeAspect="1"/>
          </p:cNvPicPr>
          <p:nvPr/>
        </p:nvPicPr>
        <p:blipFill>
          <a:blip r:embed="rId5"/>
          <a:stretch>
            <a:fillRect/>
          </a:stretch>
        </p:blipFill>
        <p:spPr>
          <a:xfrm>
            <a:off x="1775217" y="1087114"/>
            <a:ext cx="5593565" cy="3231160"/>
          </a:xfrm>
          <a:prstGeom prst="rect">
            <a:avLst/>
          </a:prstGeom>
        </p:spPr>
      </p:pic>
    </p:spTree>
    <p:extLst>
      <p:ext uri="{BB962C8B-B14F-4D97-AF65-F5344CB8AC3E}">
        <p14:creationId xmlns:p14="http://schemas.microsoft.com/office/powerpoint/2010/main" val="219749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338" y="0"/>
            <a:ext cx="2391048"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98003" y="725785"/>
            <a:ext cx="2150745" cy="2677656"/>
          </a:xfrm>
          <a:prstGeom prst="rect">
            <a:avLst/>
          </a:prstGeom>
          <a:noFill/>
        </p:spPr>
        <p:txBody>
          <a:bodyPr wrap="square" rtlCol="0">
            <a:spAutoFit/>
          </a:bodyPr>
          <a:lstStyle/>
          <a:p>
            <a:pPr algn="ctr"/>
            <a:r>
              <a:rPr lang="nl-NL" sz="2800" b="1" dirty="0">
                <a:latin typeface="Open Sans" panose="020B0606030504020204" pitchFamily="34" charset="0"/>
                <a:ea typeface="Open Sans" panose="020B0606030504020204" pitchFamily="34" charset="0"/>
                <a:cs typeface="Open Sans" panose="020B0606030504020204" pitchFamily="34" charset="0"/>
              </a:rPr>
              <a:t>Portfolio</a:t>
            </a:r>
            <a:br>
              <a:rPr lang="nl-NL" sz="2800" b="1" dirty="0">
                <a:latin typeface="Open Sans" panose="020B0606030504020204" pitchFamily="34" charset="0"/>
                <a:ea typeface="Open Sans" panose="020B0606030504020204" pitchFamily="34" charset="0"/>
                <a:cs typeface="Open Sans" panose="020B0606030504020204" pitchFamily="34" charset="0"/>
              </a:rPr>
            </a:br>
            <a:r>
              <a:rPr lang="nl-NL" sz="2800" b="1" dirty="0">
                <a:latin typeface="Open Sans" panose="020B0606030504020204" pitchFamily="34" charset="0"/>
                <a:ea typeface="Open Sans" panose="020B0606030504020204" pitchFamily="34" charset="0"/>
                <a:cs typeface="Open Sans" panose="020B0606030504020204" pitchFamily="34" charset="0"/>
              </a:rPr>
              <a:t>opdracht 6</a:t>
            </a:r>
            <a:br>
              <a:rPr lang="nl-NL" sz="2800" b="1" dirty="0">
                <a:latin typeface="Open Sans" panose="020B0606030504020204" pitchFamily="34" charset="0"/>
                <a:ea typeface="Open Sans" panose="020B0606030504020204" pitchFamily="34" charset="0"/>
                <a:cs typeface="Open Sans" panose="020B0606030504020204" pitchFamily="34" charset="0"/>
              </a:rPr>
            </a:br>
            <a:endParaRPr lang="nl-NL"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nl-NL" sz="2800" b="1" dirty="0">
                <a:latin typeface="Open Sans" panose="020B0606030504020204" pitchFamily="34" charset="0"/>
                <a:ea typeface="Open Sans" panose="020B0606030504020204" pitchFamily="34" charset="0"/>
                <a:cs typeface="Open Sans" panose="020B0606030504020204" pitchFamily="34" charset="0"/>
              </a:rPr>
              <a:t>Ruilen van Facebook-account</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658161" y="3581197"/>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12" name="Tijdelijke aanduiding voor inhoud 2">
            <a:extLst>
              <a:ext uri="{FF2B5EF4-FFF2-40B4-BE49-F238E27FC236}">
                <a16:creationId xmlns:a16="http://schemas.microsoft.com/office/drawing/2014/main" id="{59C0AB47-EEE3-4C10-9742-D088A0C2A44D}"/>
              </a:ext>
            </a:extLst>
          </p:cNvPr>
          <p:cNvSpPr>
            <a:spLocks noGrp="1"/>
          </p:cNvSpPr>
          <p:nvPr>
            <p:ph idx="1"/>
          </p:nvPr>
        </p:nvSpPr>
        <p:spPr>
          <a:xfrm>
            <a:off x="2639028" y="469083"/>
            <a:ext cx="6261904" cy="4366429"/>
          </a:xfrm>
        </p:spPr>
        <p:txBody>
          <a:bodyPr>
            <a:normAutofit/>
          </a:bodyPr>
          <a:lstStyle/>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nl-NL" sz="1800" dirty="0">
                <a:latin typeface="Open Sans" panose="020B0606030504020204" pitchFamily="34" charset="0"/>
                <a:ea typeface="Open Sans" panose="020B0606030504020204" pitchFamily="34" charset="0"/>
                <a:cs typeface="Open Sans" panose="020B0606030504020204" pitchFamily="34" charset="0"/>
              </a:rPr>
              <a:t>Lees het krantenartikel en beantwoord de bijbehorende vragen.</a:t>
            </a:r>
          </a:p>
          <a:p>
            <a:pPr marL="0" indent="0" algn="ctr">
              <a:buNone/>
            </a:pPr>
            <a:r>
              <a:rPr lang="nl-NL" sz="1800" dirty="0">
                <a:latin typeface="Open Sans" panose="020B0606030504020204" pitchFamily="34" charset="0"/>
                <a:ea typeface="Open Sans" panose="020B0606030504020204" pitchFamily="34" charset="0"/>
                <a:cs typeface="Open Sans" panose="020B0606030504020204" pitchFamily="34" charset="0"/>
              </a:rPr>
              <a:t>Voeg je antwoorden toe aan het portfolio.</a:t>
            </a:r>
          </a:p>
        </p:txBody>
      </p:sp>
      <p:pic>
        <p:nvPicPr>
          <p:cNvPr id="15" name="Afbeelding 14">
            <a:extLst>
              <a:ext uri="{FF2B5EF4-FFF2-40B4-BE49-F238E27FC236}">
                <a16:creationId xmlns:a16="http://schemas.microsoft.com/office/drawing/2014/main" id="{BE397EDA-EBDC-4C5C-859C-C61D18E58785}"/>
              </a:ext>
            </a:extLst>
          </p:cNvPr>
          <p:cNvPicPr>
            <a:picLocks noChangeAspect="1"/>
          </p:cNvPicPr>
          <p:nvPr/>
        </p:nvPicPr>
        <p:blipFill>
          <a:blip r:embed="rId4"/>
          <a:stretch>
            <a:fillRect/>
          </a:stretch>
        </p:blipFill>
        <p:spPr>
          <a:xfrm>
            <a:off x="3261943" y="469083"/>
            <a:ext cx="5007662" cy="3134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196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2">
            <a:extLst>
              <a:ext uri="{FF2B5EF4-FFF2-40B4-BE49-F238E27FC236}">
                <a16:creationId xmlns:a16="http://schemas.microsoft.com/office/drawing/2014/main" id="{7CFCD008-04F9-4833-9B08-025E5C667962}"/>
              </a:ext>
            </a:extLst>
          </p:cNvPr>
          <p:cNvSpPr/>
          <p:nvPr/>
        </p:nvSpPr>
        <p:spPr>
          <a:xfrm>
            <a:off x="1" y="4030341"/>
            <a:ext cx="9143999" cy="67336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AE0B7DC-244F-4291-919B-336BE6421E1E}"/>
              </a:ext>
            </a:extLst>
          </p:cNvPr>
          <p:cNvSpPr>
            <a:spLocks noGrp="1"/>
          </p:cNvSpPr>
          <p:nvPr>
            <p:ph type="title"/>
          </p:nvPr>
        </p:nvSpPr>
        <p:spPr>
          <a:xfrm>
            <a:off x="2720309" y="4077841"/>
            <a:ext cx="3740677" cy="578359"/>
          </a:xfrm>
        </p:spPr>
        <p:txBody>
          <a:bodyPr>
            <a:normAutofit/>
          </a:bodyPr>
          <a:lstStyle/>
          <a:p>
            <a:pPr algn="r"/>
            <a:r>
              <a:rPr lang="en-GB" sz="2400" dirty="0">
                <a:latin typeface="Open Sans" panose="020B0606030504020204" pitchFamily="34" charset="0"/>
                <a:ea typeface="Open Sans" panose="020B0606030504020204" pitchFamily="34" charset="0"/>
                <a:cs typeface="Open Sans" panose="020B0606030504020204" pitchFamily="34" charset="0"/>
              </a:rPr>
              <a:t>Tip: </a:t>
            </a:r>
            <a:r>
              <a:rPr lang="nl-NL" sz="2400" dirty="0">
                <a:latin typeface="Open Sans" panose="020B0606030504020204" pitchFamily="34" charset="0"/>
                <a:ea typeface="Open Sans" panose="020B0606030504020204" pitchFamily="34" charset="0"/>
                <a:cs typeface="Open Sans" panose="020B0606030504020204" pitchFamily="34" charset="0"/>
              </a:rPr>
              <a:t>The Social Dilemma</a:t>
            </a:r>
          </a:p>
        </p:txBody>
      </p:sp>
      <p:sp>
        <p:nvSpPr>
          <p:cNvPr id="15" name="Tekstvak 14">
            <a:extLst>
              <a:ext uri="{FF2B5EF4-FFF2-40B4-BE49-F238E27FC236}">
                <a16:creationId xmlns:a16="http://schemas.microsoft.com/office/drawing/2014/main" id="{BF1E1AED-FCD7-4176-AD94-281D89236BCB}"/>
              </a:ext>
            </a:extLst>
          </p:cNvPr>
          <p:cNvSpPr txBox="1"/>
          <p:nvPr/>
        </p:nvSpPr>
        <p:spPr>
          <a:xfrm>
            <a:off x="2842041" y="3599674"/>
            <a:ext cx="3798156" cy="338554"/>
          </a:xfrm>
          <a:prstGeom prst="rect">
            <a:avLst/>
          </a:prstGeom>
          <a:noFill/>
        </p:spPr>
        <p:txBody>
          <a:bodyPr wrap="none" rtlCol="0">
            <a:spAutoFit/>
          </a:bodyPr>
          <a:lstStyle/>
          <a:p>
            <a:r>
              <a:rPr lang="nl-NL" sz="1600" i="1" dirty="0">
                <a:latin typeface="Open Sans" panose="020B0606030504020204" pitchFamily="34" charset="0"/>
                <a:ea typeface="Open Sans" panose="020B0606030504020204" pitchFamily="34" charset="0"/>
                <a:cs typeface="Open Sans" panose="020B0606030504020204" pitchFamily="34" charset="0"/>
              </a:rPr>
              <a:t>Klik op afbeelding voor weergave trailer.</a:t>
            </a:r>
          </a:p>
        </p:txBody>
      </p:sp>
      <p:pic>
        <p:nvPicPr>
          <p:cNvPr id="8" name="Picture 6" descr="Het nieuwe Kasteel | Kasteel.gro | Digitale werkplaats Groningen 2019">
            <a:extLst>
              <a:ext uri="{FF2B5EF4-FFF2-40B4-BE49-F238E27FC236}">
                <a16:creationId xmlns:a16="http://schemas.microsoft.com/office/drawing/2014/main" id="{27520F39-038B-49FB-9FF7-562D56EC4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8">
            <a:extLst>
              <a:ext uri="{FF2B5EF4-FFF2-40B4-BE49-F238E27FC236}">
                <a16:creationId xmlns:a16="http://schemas.microsoft.com/office/drawing/2014/main" id="{5EE9514D-C224-45DD-97F9-AD0D22C64FCD}"/>
              </a:ext>
            </a:extLst>
          </p:cNvPr>
          <p:cNvSpPr txBox="1"/>
          <p:nvPr/>
        </p:nvSpPr>
        <p:spPr>
          <a:xfrm>
            <a:off x="7310144" y="51509"/>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4" name="Afbeelding 3" descr="Afbeelding met tekst, persoon&#10;&#10;Automatisch gegenereerde beschrijving">
            <a:hlinkClick r:id="rId4"/>
            <a:extLst>
              <a:ext uri="{FF2B5EF4-FFF2-40B4-BE49-F238E27FC236}">
                <a16:creationId xmlns:a16="http://schemas.microsoft.com/office/drawing/2014/main" id="{073ECAFA-3499-8837-D1A5-E81E56EB8ACC}"/>
              </a:ext>
            </a:extLst>
          </p:cNvPr>
          <p:cNvPicPr>
            <a:picLocks noChangeAspect="1"/>
          </p:cNvPicPr>
          <p:nvPr/>
        </p:nvPicPr>
        <p:blipFill>
          <a:blip r:embed="rId5"/>
          <a:stretch>
            <a:fillRect/>
          </a:stretch>
        </p:blipFill>
        <p:spPr>
          <a:xfrm>
            <a:off x="1118265" y="297636"/>
            <a:ext cx="6848475" cy="3209925"/>
          </a:xfrm>
          <a:prstGeom prst="rect">
            <a:avLst/>
          </a:prstGeom>
        </p:spPr>
      </p:pic>
    </p:spTree>
    <p:extLst>
      <p:ext uri="{BB962C8B-B14F-4D97-AF65-F5344CB8AC3E}">
        <p14:creationId xmlns:p14="http://schemas.microsoft.com/office/powerpoint/2010/main" val="212016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65" y="536847"/>
            <a:ext cx="4713493" cy="830997"/>
          </a:xfrm>
          <a:prstGeom prst="rect">
            <a:avLst/>
          </a:prstGeom>
          <a:noFill/>
        </p:spPr>
        <p:txBody>
          <a:bodyPr wrap="square" rtlCol="0">
            <a:spAutoFit/>
          </a:bodyPr>
          <a:lstStyle/>
          <a:p>
            <a:r>
              <a:rPr lang="nl-NL" sz="4800" dirty="0">
                <a:latin typeface="Bebas Neue Regular"/>
                <a:cs typeface="Bebas Neue Regular"/>
              </a:rPr>
              <a:t>Lesdoelen</a:t>
            </a:r>
          </a:p>
        </p:txBody>
      </p:sp>
      <p:sp>
        <p:nvSpPr>
          <p:cNvPr id="2" name="TextBox 1"/>
          <p:cNvSpPr txBox="1"/>
          <p:nvPr/>
        </p:nvSpPr>
        <p:spPr>
          <a:xfrm>
            <a:off x="557976" y="2093496"/>
            <a:ext cx="4173597" cy="339837"/>
          </a:xfrm>
          <a:prstGeom prst="rect">
            <a:avLst/>
          </a:prstGeom>
          <a:noFill/>
        </p:spPr>
        <p:txBody>
          <a:bodyPr wrap="square" rtlCol="0">
            <a:spAutoFit/>
          </a:bodyPr>
          <a:lstStyle/>
          <a:p>
            <a:pPr>
              <a:lnSpc>
                <a:spcPct val="150000"/>
              </a:lnSpc>
            </a:pPr>
            <a:r>
              <a:rPr lang="nl-NL" sz="1200" b="1" dirty="0">
                <a:latin typeface="Open Sans"/>
                <a:cs typeface="Open Sans"/>
              </a:rPr>
              <a:t>wat een algoritme is en hoe het werkt;</a:t>
            </a:r>
            <a:endParaRPr lang="nl-NL" sz="1200" dirty="0">
              <a:latin typeface="Open Sans"/>
              <a:cs typeface="Open Sans"/>
            </a:endParaRPr>
          </a:p>
        </p:txBody>
      </p:sp>
      <p:sp>
        <p:nvSpPr>
          <p:cNvPr id="11" name="TextBox 10"/>
          <p:cNvSpPr txBox="1"/>
          <p:nvPr/>
        </p:nvSpPr>
        <p:spPr>
          <a:xfrm>
            <a:off x="546765" y="2580513"/>
            <a:ext cx="4520649" cy="339837"/>
          </a:xfrm>
          <a:prstGeom prst="rect">
            <a:avLst/>
          </a:prstGeom>
          <a:noFill/>
        </p:spPr>
        <p:txBody>
          <a:bodyPr wrap="square" rtlCol="0" anchor="ctr">
            <a:spAutoFit/>
          </a:bodyPr>
          <a:lstStyle/>
          <a:p>
            <a:pPr>
              <a:lnSpc>
                <a:spcPct val="150000"/>
              </a:lnSpc>
            </a:pPr>
            <a:r>
              <a:rPr lang="nl-NL" sz="1200" b="1" dirty="0">
                <a:latin typeface="Open Sans"/>
                <a:cs typeface="Open Sans"/>
              </a:rPr>
              <a:t>wat een filterbubbel is;</a:t>
            </a:r>
            <a:endParaRPr lang="nl-NL" sz="1200" dirty="0">
              <a:latin typeface="Open Sans"/>
              <a:cs typeface="Open Sans"/>
            </a:endParaRPr>
          </a:p>
        </p:txBody>
      </p:sp>
      <p:sp>
        <p:nvSpPr>
          <p:cNvPr id="13" name="TextBox 12"/>
          <p:cNvSpPr txBox="1"/>
          <p:nvPr/>
        </p:nvSpPr>
        <p:spPr>
          <a:xfrm>
            <a:off x="546765" y="3048784"/>
            <a:ext cx="3745152" cy="616836"/>
          </a:xfrm>
          <a:prstGeom prst="rect">
            <a:avLst/>
          </a:prstGeom>
          <a:noFill/>
        </p:spPr>
        <p:txBody>
          <a:bodyPr wrap="square" rtlCol="0">
            <a:spAutoFit/>
          </a:bodyPr>
          <a:lstStyle/>
          <a:p>
            <a:pPr>
              <a:lnSpc>
                <a:spcPct val="150000"/>
              </a:lnSpc>
            </a:pPr>
            <a:r>
              <a:rPr lang="nl-NL" sz="1200" b="1" dirty="0">
                <a:latin typeface="Open Sans"/>
                <a:cs typeface="Open Sans"/>
              </a:rPr>
              <a:t>welke invloed algoritmes hebben op jouw dagelijkse leven.</a:t>
            </a:r>
            <a:endParaRPr lang="nl-NL" sz="1200" dirty="0">
              <a:latin typeface="Open Sans"/>
              <a:cs typeface="Open Sans"/>
            </a:endParaRPr>
          </a:p>
        </p:txBody>
      </p:sp>
      <p:sp>
        <p:nvSpPr>
          <p:cNvPr id="16" name="Rectangle 15"/>
          <p:cNvSpPr/>
          <p:nvPr/>
        </p:nvSpPr>
        <p:spPr>
          <a:xfrm rot="16200000">
            <a:off x="1679393" y="911474"/>
            <a:ext cx="45719" cy="214417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Oval 11">
            <a:extLst>
              <a:ext uri="{FF2B5EF4-FFF2-40B4-BE49-F238E27FC236}">
                <a16:creationId xmlns:a16="http://schemas.microsoft.com/office/drawing/2014/main" id="{FE4A40D4-BACC-4BF0-92DB-F6819392238F}"/>
              </a:ext>
            </a:extLst>
          </p:cNvPr>
          <p:cNvSpPr/>
          <p:nvPr/>
        </p:nvSpPr>
        <p:spPr>
          <a:xfrm>
            <a:off x="431021" y="2259352"/>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31021" y="2731136"/>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17888" y="3190784"/>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18" name="Tekstvak 17">
            <a:extLst>
              <a:ext uri="{FF2B5EF4-FFF2-40B4-BE49-F238E27FC236}">
                <a16:creationId xmlns:a16="http://schemas.microsoft.com/office/drawing/2014/main" id="{921984DE-07A4-4C12-B162-9CB89BF39BF1}"/>
              </a:ext>
            </a:extLst>
          </p:cNvPr>
          <p:cNvSpPr txBox="1"/>
          <p:nvPr/>
        </p:nvSpPr>
        <p:spPr>
          <a:xfrm>
            <a:off x="609537" y="1524665"/>
            <a:ext cx="2144174" cy="369332"/>
          </a:xfrm>
          <a:prstGeom prst="rect">
            <a:avLst/>
          </a:prstGeom>
          <a:noFill/>
        </p:spPr>
        <p:txBody>
          <a:bodyPr wrap="square">
            <a:spAutoFit/>
          </a:bodyPr>
          <a:lstStyle/>
          <a:p>
            <a:r>
              <a:rPr lang="nl-NL" dirty="0">
                <a:solidFill>
                  <a:schemeClr val="tx1">
                    <a:lumMod val="65000"/>
                    <a:lumOff val="35000"/>
                  </a:schemeClr>
                </a:solidFill>
                <a:latin typeface="Bebas Neue Book"/>
                <a:cs typeface="Bebas Neue Regular"/>
              </a:rPr>
              <a:t>Nu weet jij:</a:t>
            </a:r>
          </a:p>
        </p:txBody>
      </p:sp>
      <p:pic>
        <p:nvPicPr>
          <p:cNvPr id="4" name="Afbeelding 3" descr="Afbeelding met tekst, elektronica, computer&#10;&#10;Automatisch gegenereerde beschrijving">
            <a:extLst>
              <a:ext uri="{FF2B5EF4-FFF2-40B4-BE49-F238E27FC236}">
                <a16:creationId xmlns:a16="http://schemas.microsoft.com/office/drawing/2014/main" id="{43DD2D37-69FC-8127-C0B0-7DF1748987BE}"/>
              </a:ext>
            </a:extLst>
          </p:cNvPr>
          <p:cNvPicPr>
            <a:picLocks noChangeAspect="1"/>
          </p:cNvPicPr>
          <p:nvPr/>
        </p:nvPicPr>
        <p:blipFill>
          <a:blip r:embed="rId4"/>
          <a:stretch>
            <a:fillRect/>
          </a:stretch>
        </p:blipFill>
        <p:spPr>
          <a:xfrm>
            <a:off x="5716016" y="8763"/>
            <a:ext cx="3427984" cy="5143500"/>
          </a:xfrm>
          <a:prstGeom prst="rect">
            <a:avLst/>
          </a:prstGeom>
        </p:spPr>
      </p:pic>
    </p:spTree>
    <p:extLst>
      <p:ext uri="{BB962C8B-B14F-4D97-AF65-F5344CB8AC3E}">
        <p14:creationId xmlns:p14="http://schemas.microsoft.com/office/powerpoint/2010/main" val="211864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p:bldP spid="13" grpId="0"/>
      <p:bldP spid="16" grpId="0" animBg="1"/>
      <p:bldP spid="25" grpId="0" animBg="1"/>
      <p:bldP spid="22" grpId="0" animBg="1"/>
      <p:bldP spid="23" grpId="0" animBg="1"/>
      <p:bldP spid="2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8257"/>
            <a:ext cx="9144001" cy="3485243"/>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1817370"/>
            <a:ext cx="4210176"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hlinkClick r:id="rId3"/>
            <a:extLst>
              <a:ext uri="{FF2B5EF4-FFF2-40B4-BE49-F238E27FC236}">
                <a16:creationId xmlns:a16="http://schemas.microsoft.com/office/drawing/2014/main" id="{0743D7D7-E4C9-49A8-A473-1AAA378BADDF}"/>
              </a:ext>
            </a:extLst>
          </p:cNvPr>
          <p:cNvPicPr>
            <a:picLocks noChangeAspect="1"/>
          </p:cNvPicPr>
          <p:nvPr/>
        </p:nvPicPr>
        <p:blipFill>
          <a:blip r:embed="rId4"/>
          <a:stretch>
            <a:fillRect/>
          </a:stretch>
        </p:blipFill>
        <p:spPr>
          <a:xfrm>
            <a:off x="889695" y="2056797"/>
            <a:ext cx="2913132" cy="2468880"/>
          </a:xfrm>
          <a:prstGeom prst="rect">
            <a:avLst/>
          </a:prstGeom>
        </p:spPr>
      </p:pic>
      <p:sp>
        <p:nvSpPr>
          <p:cNvPr id="8"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1817370"/>
            <a:ext cx="4210177"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a:hlinkClick r:id="rId3"/>
            <a:extLst>
              <a:ext uri="{FF2B5EF4-FFF2-40B4-BE49-F238E27FC236}">
                <a16:creationId xmlns:a16="http://schemas.microsoft.com/office/drawing/2014/main" id="{BC6B3D05-DE96-478D-B015-70EE2F6069FC}"/>
              </a:ext>
            </a:extLst>
          </p:cNvPr>
          <p:cNvPicPr>
            <a:picLocks noChangeAspect="1"/>
          </p:cNvPicPr>
          <p:nvPr/>
        </p:nvPicPr>
        <p:blipFill>
          <a:blip r:embed="rId5"/>
          <a:stretch>
            <a:fillRect/>
          </a:stretch>
        </p:blipFill>
        <p:spPr>
          <a:xfrm>
            <a:off x="4995637" y="2056797"/>
            <a:ext cx="3604204" cy="2468880"/>
          </a:xfrm>
          <a:prstGeom prst="rect">
            <a:avLst/>
          </a:prstGeom>
        </p:spPr>
      </p:pic>
      <p:sp>
        <p:nvSpPr>
          <p:cNvPr id="12" name="Tekstvak 11">
            <a:extLst>
              <a:ext uri="{FF2B5EF4-FFF2-40B4-BE49-F238E27FC236}">
                <a16:creationId xmlns:a16="http://schemas.microsoft.com/office/drawing/2014/main" id="{56C0713C-85C0-412B-8A3A-6F8C04E4DB98}"/>
              </a:ext>
            </a:extLst>
          </p:cNvPr>
          <p:cNvSpPr txBox="1"/>
          <p:nvPr/>
        </p:nvSpPr>
        <p:spPr>
          <a:xfrm>
            <a:off x="554646" y="184574"/>
            <a:ext cx="8272830" cy="1324195"/>
          </a:xfrm>
          <a:prstGeom prst="rect">
            <a:avLst/>
          </a:prstGeom>
        </p:spPr>
        <p:txBody>
          <a:bodyPr vert="horz" lIns="91440" tIns="45720" rIns="91440" bIns="45720" rtlCol="0" anchor="ctr">
            <a:normAutofit lnSpcReduction="10000"/>
          </a:bodyPr>
          <a:lstStyle/>
          <a:p>
            <a:pPr algn="ctr" defTabSz="914400">
              <a:lnSpc>
                <a:spcPct val="90000"/>
              </a:lnSpc>
              <a:spcAft>
                <a:spcPts val="600"/>
              </a:spcAft>
            </a:pPr>
            <a:r>
              <a:rPr lang="nl-NL" sz="1500" b="1" dirty="0"/>
              <a:t>EINDE LES</a:t>
            </a:r>
          </a:p>
          <a:p>
            <a:pPr algn="ctr" defTabSz="914400">
              <a:lnSpc>
                <a:spcPct val="90000"/>
              </a:lnSpc>
              <a:spcAft>
                <a:spcPts val="600"/>
              </a:spcAft>
            </a:pPr>
            <a:r>
              <a:rPr lang="nl-NL" sz="1500" dirty="0"/>
              <a:t>Deze les valt onder de Creative </a:t>
            </a:r>
            <a:r>
              <a:rPr lang="nl-NL" sz="1500" dirty="0" err="1"/>
              <a:t>Commons</a:t>
            </a:r>
            <a:r>
              <a:rPr lang="nl-NL" sz="1500" dirty="0"/>
              <a:t> regelgeving. De les mag worden gedeeld en aangepast voor non-commerciële doeleinden.</a:t>
            </a:r>
          </a:p>
          <a:p>
            <a:pPr algn="ctr" defTabSz="914400">
              <a:lnSpc>
                <a:spcPct val="90000"/>
              </a:lnSpc>
              <a:spcAft>
                <a:spcPts val="600"/>
              </a:spcAft>
            </a:pPr>
            <a:endParaRPr lang="en-US" sz="1500" dirty="0"/>
          </a:p>
          <a:p>
            <a:pPr algn="ctr" defTabSz="914400">
              <a:lnSpc>
                <a:spcPct val="90000"/>
              </a:lnSpc>
              <a:spcAft>
                <a:spcPts val="600"/>
              </a:spcAft>
            </a:pPr>
            <a:r>
              <a:rPr lang="en-GB" sz="1600" dirty="0">
                <a:solidFill>
                  <a:srgbClr val="FCD300"/>
                </a:solidFill>
                <a:hlinkClick r:id="rId6">
                  <a:extLst>
                    <a:ext uri="{A12FA001-AC4F-418D-AE19-62706E023703}">
                      <ahyp:hlinkClr xmlns:ahyp="http://schemas.microsoft.com/office/drawing/2018/hyperlinkcolor" val="tx"/>
                    </a:ext>
                  </a:extLst>
                </a:hlinkClick>
              </a:rPr>
              <a:t>https://creativecommons.org/licenses/by-nc-sa/4.0/legalcode.nl</a:t>
            </a:r>
            <a:endParaRPr lang="en-GB" sz="1600" dirty="0">
              <a:solidFill>
                <a:srgbClr val="FCD300"/>
              </a:solidFill>
            </a:endParaRPr>
          </a:p>
        </p:txBody>
      </p:sp>
    </p:spTree>
    <p:extLst>
      <p:ext uri="{BB962C8B-B14F-4D97-AF65-F5344CB8AC3E}">
        <p14:creationId xmlns:p14="http://schemas.microsoft.com/office/powerpoint/2010/main" val="35183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0"/>
            <a:ext cx="2895600" cy="514350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6999" y="1311379"/>
            <a:ext cx="2547777" cy="584775"/>
          </a:xfrm>
          <a:prstGeom prst="rect">
            <a:avLst/>
          </a:prstGeom>
          <a:noFill/>
        </p:spPr>
        <p:txBody>
          <a:bodyPr wrap="square" rtlCol="0">
            <a:spAutoFit/>
          </a:bodyPr>
          <a:lstStyle/>
          <a:p>
            <a:r>
              <a:rPr lang="nl-NL" sz="3200" b="1" dirty="0">
                <a:latin typeface="Open Sans" panose="020B0606030504020204" pitchFamily="34" charset="0"/>
                <a:ea typeface="Open Sans" panose="020B0606030504020204" pitchFamily="34" charset="0"/>
                <a:cs typeface="Open Sans" panose="020B0606030504020204" pitchFamily="34" charset="0"/>
              </a:rPr>
              <a:t>Vooruitblik</a:t>
            </a:r>
          </a:p>
        </p:txBody>
      </p:sp>
      <p:sp>
        <p:nvSpPr>
          <p:cNvPr id="20" name="AutoShape 5"/>
          <p:cNvSpPr>
            <a:spLocks noChangeAspect="1" noChangeArrowheads="1" noTextEdit="1"/>
          </p:cNvSpPr>
          <p:nvPr/>
        </p:nvSpPr>
        <p:spPr bwMode="auto">
          <a:xfrm>
            <a:off x="3805718" y="661631"/>
            <a:ext cx="595313"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flipV="1">
            <a:off x="774225" y="1850435"/>
            <a:ext cx="1030428" cy="45719"/>
          </a:xfrm>
          <a:prstGeom prst="rect">
            <a:avLst/>
          </a:prstGeom>
          <a:solidFill>
            <a:srgbClr val="DAA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kstvak 11">
            <a:extLst>
              <a:ext uri="{FF2B5EF4-FFF2-40B4-BE49-F238E27FC236}">
                <a16:creationId xmlns:a16="http://schemas.microsoft.com/office/drawing/2014/main" id="{D57BBFE9-46C5-44A4-8AC7-0F4E7624BA8E}"/>
              </a:ext>
            </a:extLst>
          </p:cNvPr>
          <p:cNvSpPr txBox="1"/>
          <p:nvPr/>
        </p:nvSpPr>
        <p:spPr>
          <a:xfrm>
            <a:off x="3360501" y="1140589"/>
            <a:ext cx="4690110" cy="2862322"/>
          </a:xfrm>
          <a:prstGeom prst="rect">
            <a:avLst/>
          </a:prstGeom>
          <a:noFill/>
        </p:spPr>
        <p:txBody>
          <a:bodyPr wrap="square">
            <a:spAutoFit/>
          </a:bodyPr>
          <a:lstStyle/>
          <a:p>
            <a:pPr marL="285750" indent="-285750">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Terugblik privacy</a:t>
            </a:r>
            <a:br>
              <a:rPr lang="nl-NL" dirty="0">
                <a:latin typeface="Open Sans" panose="020B0606030504020204" pitchFamily="34" charset="0"/>
                <a:ea typeface="Open Sans" panose="020B0606030504020204" pitchFamily="34" charset="0"/>
                <a:cs typeface="Open Sans" panose="020B0606030504020204" pitchFamily="34" charset="0"/>
              </a:rPr>
            </a:br>
            <a:endParaRPr lang="nl-NL"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Jouw gegevens online</a:t>
            </a:r>
            <a:br>
              <a:rPr lang="nl-NL" dirty="0">
                <a:latin typeface="Open Sans" panose="020B0606030504020204" pitchFamily="34" charset="0"/>
                <a:ea typeface="Open Sans" panose="020B0606030504020204" pitchFamily="34" charset="0"/>
                <a:cs typeface="Open Sans" panose="020B0606030504020204" pitchFamily="34" charset="0"/>
              </a:rPr>
            </a:br>
            <a:endParaRPr lang="nl-NL"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Algoritmes</a:t>
            </a:r>
            <a:br>
              <a:rPr lang="nl-NL" dirty="0">
                <a:latin typeface="Open Sans" panose="020B0606030504020204" pitchFamily="34" charset="0"/>
                <a:ea typeface="Open Sans" panose="020B0606030504020204" pitchFamily="34" charset="0"/>
                <a:cs typeface="Open Sans" panose="020B0606030504020204" pitchFamily="34" charset="0"/>
              </a:rPr>
            </a:br>
            <a:endParaRPr lang="nl-NL"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Filterbubbel</a:t>
            </a:r>
          </a:p>
          <a:p>
            <a:pPr marL="285750" indent="-285750">
              <a:buClr>
                <a:srgbClr val="FCD300"/>
              </a:buClr>
              <a:buFont typeface="Arial" panose="020B0604020202020204" pitchFamily="34" charset="0"/>
              <a:buChar char="•"/>
            </a:pPr>
            <a:endParaRPr lang="nl-NL"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CD300"/>
              </a:buClr>
              <a:buFont typeface="Arial" panose="020B0604020202020204" pitchFamily="34" charset="0"/>
              <a:buChar char="•"/>
            </a:pPr>
            <a:r>
              <a:rPr lang="nl-NL" dirty="0">
                <a:latin typeface="Open Sans" panose="020B0606030504020204" pitchFamily="34" charset="0"/>
                <a:ea typeface="Open Sans" panose="020B0606030504020204" pitchFamily="34" charset="0"/>
                <a:cs typeface="Open Sans" panose="020B0606030504020204" pitchFamily="34" charset="0"/>
              </a:rPr>
              <a:t>Portfolio-opdracht</a:t>
            </a:r>
            <a:br>
              <a:rPr lang="nl-NL" dirty="0">
                <a:latin typeface="Open Sans" panose="020B0606030504020204" pitchFamily="34" charset="0"/>
                <a:ea typeface="Open Sans" panose="020B0606030504020204" pitchFamily="34" charset="0"/>
                <a:cs typeface="Open Sans" panose="020B0606030504020204" pitchFamily="34" charset="0"/>
              </a:rPr>
            </a:br>
            <a:endParaRPr lang="nl-NL"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6" descr="Het nieuwe Kasteel | Kasteel.gro | Digitale werkplaats Groningen 2019">
            <a:extLst>
              <a:ext uri="{FF2B5EF4-FFF2-40B4-BE49-F238E27FC236}">
                <a16:creationId xmlns:a16="http://schemas.microsoft.com/office/drawing/2014/main" id="{8CE4C067-C081-4E10-B664-8FF3C141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1046384B-8414-46A1-869F-48CC7DB7D875}"/>
              </a:ext>
            </a:extLst>
          </p:cNvPr>
          <p:cNvPicPr>
            <a:picLocks noChangeAspect="1"/>
          </p:cNvPicPr>
          <p:nvPr/>
        </p:nvPicPr>
        <p:blipFill>
          <a:blip r:embed="rId4"/>
          <a:stretch>
            <a:fillRect/>
          </a:stretch>
        </p:blipFill>
        <p:spPr>
          <a:xfrm>
            <a:off x="464901" y="2315177"/>
            <a:ext cx="1948689" cy="2354666"/>
          </a:xfrm>
          <a:prstGeom prst="rect">
            <a:avLst/>
          </a:prstGeom>
        </p:spPr>
      </p:pic>
      <p:sp>
        <p:nvSpPr>
          <p:cNvPr id="10" name="TextBox 28">
            <a:extLst>
              <a:ext uri="{FF2B5EF4-FFF2-40B4-BE49-F238E27FC236}">
                <a16:creationId xmlns:a16="http://schemas.microsoft.com/office/drawing/2014/main" id="{7A1D3DBD-B991-4F3B-8346-12F38E7805E0}"/>
              </a:ext>
            </a:extLst>
          </p:cNvPr>
          <p:cNvSpPr txBox="1"/>
          <p:nvPr/>
        </p:nvSpPr>
        <p:spPr>
          <a:xfrm>
            <a:off x="7310144" y="51509"/>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Tree>
    <p:extLst>
      <p:ext uri="{BB962C8B-B14F-4D97-AF65-F5344CB8AC3E}">
        <p14:creationId xmlns:p14="http://schemas.microsoft.com/office/powerpoint/2010/main" val="268185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 y="1"/>
            <a:ext cx="2735263" cy="5143499"/>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80489" y="1340137"/>
            <a:ext cx="2174273" cy="2308324"/>
          </a:xfrm>
          <a:prstGeom prst="rect">
            <a:avLst/>
          </a:prstGeom>
          <a:noFill/>
        </p:spPr>
        <p:txBody>
          <a:bodyPr wrap="square" rtlCol="0">
            <a:spAutoFit/>
          </a:bodyPr>
          <a:lstStyle/>
          <a:p>
            <a:pPr algn="ctr"/>
            <a:r>
              <a:rPr lang="nl-NL" sz="4800" b="1" dirty="0">
                <a:solidFill>
                  <a:srgbClr val="FCD300"/>
                </a:solidFill>
                <a:latin typeface="Bebas Neue Regular"/>
                <a:cs typeface="Bebas Neue Regular"/>
              </a:rPr>
              <a:t>Cookies en encryptie</a:t>
            </a:r>
          </a:p>
        </p:txBody>
      </p:sp>
      <p:sp>
        <p:nvSpPr>
          <p:cNvPr id="9" name="Tijdelijke aanduiding voor inhoud 2">
            <a:extLst>
              <a:ext uri="{FF2B5EF4-FFF2-40B4-BE49-F238E27FC236}">
                <a16:creationId xmlns:a16="http://schemas.microsoft.com/office/drawing/2014/main" id="{4B2F34D7-E347-41D6-9F01-7F62CCF8EB29}"/>
              </a:ext>
            </a:extLst>
          </p:cNvPr>
          <p:cNvSpPr txBox="1">
            <a:spLocks/>
          </p:cNvSpPr>
          <p:nvPr/>
        </p:nvSpPr>
        <p:spPr>
          <a:xfrm>
            <a:off x="3106975" y="1724014"/>
            <a:ext cx="5418456" cy="189962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Clr>
                <a:srgbClr val="FCD300"/>
              </a:buClr>
              <a:buFont typeface="Arial" panose="020B0604020202020204" pitchFamily="34" charset="0"/>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Weet jij nog welke soorten cookies er zijn en welke functies deze hebben?</a:t>
            </a:r>
          </a:p>
          <a:p>
            <a:pPr>
              <a:buClr>
                <a:srgbClr val="FCD300"/>
              </a:buClr>
              <a:buFont typeface="Arial" panose="020B0604020202020204" pitchFamily="34" charset="0"/>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Weiger jij nu vaker cookies?</a:t>
            </a:r>
          </a:p>
          <a:p>
            <a:pPr>
              <a:buClr>
                <a:srgbClr val="FCD300"/>
              </a:buClr>
              <a:buFont typeface="Arial" panose="020B0604020202020204" pitchFamily="34" charset="0"/>
              <a:buChar char="•"/>
            </a:pPr>
            <a:endPar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Clr>
                <a:srgbClr val="FCD300"/>
              </a:buClr>
              <a:buFont typeface="Arial" panose="020B0604020202020204" pitchFamily="34" charset="0"/>
              <a:buChar char="•"/>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Stelling: de overheid mag encryptie kraken om criminaliteit te bestrijden.</a:t>
            </a:r>
            <a:endParaRPr lang="nl-NL"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Het nieuwe Kasteel | Kasteel.gro | Digitale werkplaats Groningen 2019">
            <a:extLst>
              <a:ext uri="{FF2B5EF4-FFF2-40B4-BE49-F238E27FC236}">
                <a16:creationId xmlns:a16="http://schemas.microsoft.com/office/drawing/2014/main" id="{6206AE0F-1895-4A22-B95A-7896090E3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163" y="4903232"/>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8">
            <a:extLst>
              <a:ext uri="{FF2B5EF4-FFF2-40B4-BE49-F238E27FC236}">
                <a16:creationId xmlns:a16="http://schemas.microsoft.com/office/drawing/2014/main" id="{0FE9C5D7-BE12-4C07-91D3-2DDD25D6766E}"/>
              </a:ext>
            </a:extLst>
          </p:cNvPr>
          <p:cNvSpPr txBox="1"/>
          <p:nvPr/>
        </p:nvSpPr>
        <p:spPr>
          <a:xfrm>
            <a:off x="7310144" y="51509"/>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8" name="TextBox 4">
            <a:extLst>
              <a:ext uri="{FF2B5EF4-FFF2-40B4-BE49-F238E27FC236}">
                <a16:creationId xmlns:a16="http://schemas.microsoft.com/office/drawing/2014/main" id="{C218D692-EE6E-4A63-93B0-160D73D3420A}"/>
              </a:ext>
            </a:extLst>
          </p:cNvPr>
          <p:cNvSpPr txBox="1"/>
          <p:nvPr/>
        </p:nvSpPr>
        <p:spPr>
          <a:xfrm>
            <a:off x="3272438" y="1183142"/>
            <a:ext cx="1828507" cy="523220"/>
          </a:xfrm>
          <a:prstGeom prst="rect">
            <a:avLst/>
          </a:prstGeom>
          <a:noFill/>
        </p:spPr>
        <p:txBody>
          <a:bodyPr wrap="square" rtlCol="0">
            <a:spAutoFit/>
          </a:bodyPr>
          <a:lstStyle/>
          <a:p>
            <a:r>
              <a:rPr lang="nl-NL" sz="2800" dirty="0">
                <a:latin typeface="Bebas Neue Regular"/>
                <a:cs typeface="Bebas Neue Regular"/>
              </a:rPr>
              <a:t>Terugblik</a:t>
            </a:r>
          </a:p>
        </p:txBody>
      </p:sp>
    </p:spTree>
    <p:extLst>
      <p:ext uri="{BB962C8B-B14F-4D97-AF65-F5344CB8AC3E}">
        <p14:creationId xmlns:p14="http://schemas.microsoft.com/office/powerpoint/2010/main" val="2794623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081" y="595362"/>
            <a:ext cx="3427984" cy="830997"/>
          </a:xfrm>
          <a:prstGeom prst="rect">
            <a:avLst/>
          </a:prstGeom>
          <a:noFill/>
        </p:spPr>
        <p:txBody>
          <a:bodyPr wrap="square" rtlCol="0">
            <a:spAutoFit/>
          </a:bodyPr>
          <a:lstStyle/>
          <a:p>
            <a:r>
              <a:rPr lang="nl-NL" sz="4800" dirty="0">
                <a:latin typeface="Bebas Neue Regular"/>
                <a:cs typeface="Bebas Neue Regular"/>
              </a:rPr>
              <a:t>Lesdoelen</a:t>
            </a:r>
          </a:p>
        </p:txBody>
      </p:sp>
      <p:sp>
        <p:nvSpPr>
          <p:cNvPr id="2" name="TextBox 1"/>
          <p:cNvSpPr txBox="1"/>
          <p:nvPr/>
        </p:nvSpPr>
        <p:spPr>
          <a:xfrm>
            <a:off x="565541" y="2060241"/>
            <a:ext cx="4173597" cy="339837"/>
          </a:xfrm>
          <a:prstGeom prst="rect">
            <a:avLst/>
          </a:prstGeom>
          <a:noFill/>
        </p:spPr>
        <p:txBody>
          <a:bodyPr wrap="square" rtlCol="0">
            <a:spAutoFit/>
          </a:bodyPr>
          <a:lstStyle/>
          <a:p>
            <a:pPr>
              <a:lnSpc>
                <a:spcPct val="150000"/>
              </a:lnSpc>
            </a:pPr>
            <a:r>
              <a:rPr lang="nl-NL" sz="1200" b="1" dirty="0">
                <a:latin typeface="Open Sans"/>
                <a:cs typeface="Open Sans"/>
              </a:rPr>
              <a:t>wat een algoritme is en hoe het werkt;</a:t>
            </a:r>
            <a:endParaRPr lang="nl-NL" sz="1200" dirty="0">
              <a:latin typeface="Open Sans"/>
              <a:cs typeface="Open Sans"/>
            </a:endParaRPr>
          </a:p>
        </p:txBody>
      </p:sp>
      <p:sp>
        <p:nvSpPr>
          <p:cNvPr id="11" name="TextBox 10"/>
          <p:cNvSpPr txBox="1"/>
          <p:nvPr/>
        </p:nvSpPr>
        <p:spPr>
          <a:xfrm>
            <a:off x="557976" y="2538922"/>
            <a:ext cx="2871025" cy="339837"/>
          </a:xfrm>
          <a:prstGeom prst="rect">
            <a:avLst/>
          </a:prstGeom>
          <a:noFill/>
        </p:spPr>
        <p:txBody>
          <a:bodyPr wrap="square" rtlCol="0" anchor="ctr">
            <a:spAutoFit/>
          </a:bodyPr>
          <a:lstStyle/>
          <a:p>
            <a:pPr>
              <a:lnSpc>
                <a:spcPct val="150000"/>
              </a:lnSpc>
            </a:pPr>
            <a:r>
              <a:rPr lang="nl-NL" sz="1200" b="1" dirty="0">
                <a:latin typeface="Open Sans"/>
                <a:cs typeface="Open Sans"/>
              </a:rPr>
              <a:t>wat een filterbubbel is;</a:t>
            </a:r>
            <a:endParaRPr lang="nl-NL" sz="1200" dirty="0">
              <a:latin typeface="Open Sans"/>
              <a:cs typeface="Open Sans"/>
            </a:endParaRPr>
          </a:p>
        </p:txBody>
      </p:sp>
      <p:sp>
        <p:nvSpPr>
          <p:cNvPr id="13" name="TextBox 12"/>
          <p:cNvSpPr txBox="1"/>
          <p:nvPr/>
        </p:nvSpPr>
        <p:spPr>
          <a:xfrm>
            <a:off x="557976" y="3068244"/>
            <a:ext cx="4763054" cy="339837"/>
          </a:xfrm>
          <a:prstGeom prst="rect">
            <a:avLst/>
          </a:prstGeom>
          <a:noFill/>
        </p:spPr>
        <p:txBody>
          <a:bodyPr wrap="square" rtlCol="0">
            <a:spAutoFit/>
          </a:bodyPr>
          <a:lstStyle/>
          <a:p>
            <a:pPr>
              <a:lnSpc>
                <a:spcPct val="150000"/>
              </a:lnSpc>
            </a:pPr>
            <a:r>
              <a:rPr lang="nl-NL" sz="1200" b="1" dirty="0">
                <a:latin typeface="Open Sans"/>
                <a:cs typeface="Open Sans"/>
              </a:rPr>
              <a:t>welke invloed algoritmes hebben op jouw dagelijkse leven.</a:t>
            </a:r>
            <a:endParaRPr lang="nl-NL" sz="1200" dirty="0">
              <a:latin typeface="Open Sans"/>
              <a:cs typeface="Open Sans"/>
            </a:endParaRPr>
          </a:p>
        </p:txBody>
      </p:sp>
      <p:sp>
        <p:nvSpPr>
          <p:cNvPr id="16" name="Rectangle 15"/>
          <p:cNvSpPr/>
          <p:nvPr/>
        </p:nvSpPr>
        <p:spPr>
          <a:xfrm rot="16200000">
            <a:off x="1890506" y="725352"/>
            <a:ext cx="45720" cy="2549373"/>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utoShape 10"/>
          <p:cNvSpPr>
            <a:spLocks noChangeAspect="1" noChangeArrowheads="1" noTextEdit="1"/>
          </p:cNvSpPr>
          <p:nvPr/>
        </p:nvSpPr>
        <p:spPr bwMode="auto">
          <a:xfrm>
            <a:off x="0" y="606425"/>
            <a:ext cx="2825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5557" y="721907"/>
            <a:ext cx="293688" cy="695325"/>
          </a:xfrm>
          <a:custGeom>
            <a:avLst/>
            <a:gdLst>
              <a:gd name="T0" fmla="*/ 0 w 3386"/>
              <a:gd name="T1" fmla="*/ 0 h 8044"/>
              <a:gd name="T2" fmla="*/ 2608 w 3386"/>
              <a:gd name="T3" fmla="*/ 2608 h 8044"/>
              <a:gd name="T4" fmla="*/ 2608 w 3386"/>
              <a:gd name="T5" fmla="*/ 5436 h 8044"/>
              <a:gd name="T6" fmla="*/ 0 w 3386"/>
              <a:gd name="T7" fmla="*/ 8044 h 8044"/>
              <a:gd name="T8" fmla="*/ 0 w 3386"/>
              <a:gd name="T9" fmla="*/ 0 h 8044"/>
            </a:gdLst>
            <a:ahLst/>
            <a:cxnLst>
              <a:cxn ang="0">
                <a:pos x="T0" y="T1"/>
              </a:cxn>
              <a:cxn ang="0">
                <a:pos x="T2" y="T3"/>
              </a:cxn>
              <a:cxn ang="0">
                <a:pos x="T4" y="T5"/>
              </a:cxn>
              <a:cxn ang="0">
                <a:pos x="T6" y="T7"/>
              </a:cxn>
              <a:cxn ang="0">
                <a:pos x="T8" y="T9"/>
              </a:cxn>
            </a:cxnLst>
            <a:rect l="0" t="0" r="r" b="b"/>
            <a:pathLst>
              <a:path w="3386" h="8044">
                <a:moveTo>
                  <a:pt x="0" y="0"/>
                </a:moveTo>
                <a:lnTo>
                  <a:pt x="2608" y="2608"/>
                </a:lnTo>
                <a:cubicBezTo>
                  <a:pt x="3386" y="3386"/>
                  <a:pt x="3386" y="4659"/>
                  <a:pt x="2608" y="5436"/>
                </a:cubicBezTo>
                <a:lnTo>
                  <a:pt x="0" y="8044"/>
                </a:lnTo>
                <a:lnTo>
                  <a:pt x="0" y="0"/>
                </a:lnTo>
                <a:close/>
              </a:path>
            </a:pathLst>
          </a:custGeom>
          <a:solidFill>
            <a:srgbClr val="FCD3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Oval 11">
            <a:extLst>
              <a:ext uri="{FF2B5EF4-FFF2-40B4-BE49-F238E27FC236}">
                <a16:creationId xmlns:a16="http://schemas.microsoft.com/office/drawing/2014/main" id="{FE4A40D4-BACC-4BF0-92DB-F6819392238F}"/>
              </a:ext>
            </a:extLst>
          </p:cNvPr>
          <p:cNvSpPr/>
          <p:nvPr/>
        </p:nvSpPr>
        <p:spPr>
          <a:xfrm>
            <a:off x="429099" y="2201432"/>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11">
            <a:extLst>
              <a:ext uri="{FF2B5EF4-FFF2-40B4-BE49-F238E27FC236}">
                <a16:creationId xmlns:a16="http://schemas.microsoft.com/office/drawing/2014/main" id="{05EE2504-D2E5-4CDC-96AA-6555299A8749}"/>
              </a:ext>
            </a:extLst>
          </p:cNvPr>
          <p:cNvSpPr/>
          <p:nvPr/>
        </p:nvSpPr>
        <p:spPr>
          <a:xfrm>
            <a:off x="418711" y="2678458"/>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11">
            <a:extLst>
              <a:ext uri="{FF2B5EF4-FFF2-40B4-BE49-F238E27FC236}">
                <a16:creationId xmlns:a16="http://schemas.microsoft.com/office/drawing/2014/main" id="{DCEFBDA7-AFBC-4E60-B427-2DCD9335E098}"/>
              </a:ext>
            </a:extLst>
          </p:cNvPr>
          <p:cNvSpPr/>
          <p:nvPr/>
        </p:nvSpPr>
        <p:spPr>
          <a:xfrm>
            <a:off x="417888" y="3180894"/>
            <a:ext cx="128877" cy="123963"/>
          </a:xfrm>
          <a:prstGeom prst="ellipse">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et nieuwe Kasteel | Kasteel.gro | Digitale werkplaats Groningen 2019">
            <a:extLst>
              <a:ext uri="{FF2B5EF4-FFF2-40B4-BE49-F238E27FC236}">
                <a16:creationId xmlns:a16="http://schemas.microsoft.com/office/drawing/2014/main" id="{BDF82183-021F-4C4A-8F9A-8850422F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9" y="4923230"/>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8">
            <a:extLst>
              <a:ext uri="{FF2B5EF4-FFF2-40B4-BE49-F238E27FC236}">
                <a16:creationId xmlns:a16="http://schemas.microsoft.com/office/drawing/2014/main" id="{52FBF038-8918-4BF3-8DB1-CF148CE3519F}"/>
              </a:ext>
            </a:extLst>
          </p:cNvPr>
          <p:cNvSpPr txBox="1"/>
          <p:nvPr/>
        </p:nvSpPr>
        <p:spPr>
          <a:xfrm>
            <a:off x="-5557" y="28897"/>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18" name="Tekstvak 17">
            <a:extLst>
              <a:ext uri="{FF2B5EF4-FFF2-40B4-BE49-F238E27FC236}">
                <a16:creationId xmlns:a16="http://schemas.microsoft.com/office/drawing/2014/main" id="{93314A8C-CFE0-4609-820A-1E73E3E64909}"/>
              </a:ext>
            </a:extLst>
          </p:cNvPr>
          <p:cNvSpPr txBox="1"/>
          <p:nvPr/>
        </p:nvSpPr>
        <p:spPr>
          <a:xfrm>
            <a:off x="627467" y="1584146"/>
            <a:ext cx="2549373" cy="369332"/>
          </a:xfrm>
          <a:prstGeom prst="rect">
            <a:avLst/>
          </a:prstGeom>
          <a:noFill/>
        </p:spPr>
        <p:txBody>
          <a:bodyPr wrap="square">
            <a:spAutoFit/>
          </a:bodyPr>
          <a:lstStyle/>
          <a:p>
            <a:r>
              <a:rPr lang="nl-NL" dirty="0">
                <a:solidFill>
                  <a:schemeClr val="tx1">
                    <a:lumMod val="65000"/>
                    <a:lumOff val="35000"/>
                  </a:schemeClr>
                </a:solidFill>
                <a:latin typeface="Bebas Neue Book"/>
                <a:cs typeface="Bebas Neue Regular"/>
              </a:rPr>
              <a:t>Aan het einde van de les:</a:t>
            </a:r>
          </a:p>
        </p:txBody>
      </p:sp>
      <p:pic>
        <p:nvPicPr>
          <p:cNvPr id="4" name="Afbeelding 3" descr="Afbeelding met tekst, elektronica, computer&#10;&#10;Automatisch gegenereerde beschrijving">
            <a:extLst>
              <a:ext uri="{FF2B5EF4-FFF2-40B4-BE49-F238E27FC236}">
                <a16:creationId xmlns:a16="http://schemas.microsoft.com/office/drawing/2014/main" id="{37D1CA0A-122F-A45D-D84C-C5562F16D926}"/>
              </a:ext>
            </a:extLst>
          </p:cNvPr>
          <p:cNvPicPr>
            <a:picLocks noChangeAspect="1"/>
          </p:cNvPicPr>
          <p:nvPr/>
        </p:nvPicPr>
        <p:blipFill>
          <a:blip r:embed="rId4"/>
          <a:stretch>
            <a:fillRect/>
          </a:stretch>
        </p:blipFill>
        <p:spPr>
          <a:xfrm>
            <a:off x="5715001" y="0"/>
            <a:ext cx="3427984" cy="5143500"/>
          </a:xfrm>
          <a:prstGeom prst="rect">
            <a:avLst/>
          </a:prstGeom>
        </p:spPr>
      </p:pic>
    </p:spTree>
    <p:extLst>
      <p:ext uri="{BB962C8B-B14F-4D97-AF65-F5344CB8AC3E}">
        <p14:creationId xmlns:p14="http://schemas.microsoft.com/office/powerpoint/2010/main" val="155926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p:bldP spid="13" grpId="0"/>
      <p:bldP spid="16" grpId="0" animBg="1"/>
      <p:bldP spid="25" grpId="0" animBg="1"/>
      <p:bldP spid="22" grpId="0" animBg="1"/>
      <p:bldP spid="23" grpId="0" animBg="1"/>
      <p:bldP spid="2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EF40551A-140F-9FDE-5CA9-342C620CF48E}"/>
              </a:ext>
            </a:extLst>
          </p:cNvPr>
          <p:cNvPicPr>
            <a:picLocks noChangeAspect="1"/>
          </p:cNvPicPr>
          <p:nvPr/>
        </p:nvPicPr>
        <p:blipFill>
          <a:blip r:embed="rId3"/>
          <a:stretch>
            <a:fillRect/>
          </a:stretch>
        </p:blipFill>
        <p:spPr>
          <a:xfrm>
            <a:off x="714375" y="0"/>
            <a:ext cx="7715250" cy="5143500"/>
          </a:xfrm>
          <a:prstGeom prst="rect">
            <a:avLst/>
          </a:prstGeom>
        </p:spPr>
      </p:pic>
    </p:spTree>
    <p:extLst>
      <p:ext uri="{BB962C8B-B14F-4D97-AF65-F5344CB8AC3E}">
        <p14:creationId xmlns:p14="http://schemas.microsoft.com/office/powerpoint/2010/main" val="180856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5736" y="141198"/>
            <a:ext cx="4226779" cy="523220"/>
          </a:xfrm>
          <a:prstGeom prst="rect">
            <a:avLst/>
          </a:prstGeom>
          <a:noFill/>
        </p:spPr>
        <p:txBody>
          <a:bodyPr wrap="square" rtlCol="0">
            <a:spAutoFit/>
          </a:bodyPr>
          <a:lstStyle/>
          <a:p>
            <a:r>
              <a:rPr lang="nl-NL" sz="2800" dirty="0">
                <a:latin typeface="Bebas Neue Regular"/>
                <a:cs typeface="Bebas Neue Regular"/>
              </a:rPr>
              <a:t>Gepersonaliseerde advertenties</a:t>
            </a:r>
          </a:p>
        </p:txBody>
      </p:sp>
      <p:sp>
        <p:nvSpPr>
          <p:cNvPr id="2" name="TextBox 1"/>
          <p:cNvSpPr txBox="1"/>
          <p:nvPr/>
        </p:nvSpPr>
        <p:spPr>
          <a:xfrm>
            <a:off x="2215366" y="1410854"/>
            <a:ext cx="5113313" cy="1169551"/>
          </a:xfrm>
          <a:prstGeom prst="rect">
            <a:avLst/>
          </a:prstGeom>
          <a:noFill/>
        </p:spPr>
        <p:txBody>
          <a:bodyPr wrap="square" rtlCol="0">
            <a:spAutoFit/>
          </a:bodyPr>
          <a:lstStyle/>
          <a:p>
            <a:r>
              <a:rPr lang="nl-NL" sz="1400" dirty="0">
                <a:latin typeface="Open Sans" panose="020B0606030504020204" pitchFamily="34" charset="0"/>
                <a:ea typeface="Open Sans" panose="020B0606030504020204" pitchFamily="34" charset="0"/>
                <a:cs typeface="Open Sans" panose="020B0606030504020204" pitchFamily="34" charset="0"/>
              </a:rPr>
              <a:t>Wanneer je bijvoorbeeld via Google zoekt naar ‘laptops’, kun je hier op andere momenten advertenties van zien.</a:t>
            </a:r>
          </a:p>
          <a:p>
            <a:endParaRPr lang="nl-NL" sz="1400" dirty="0">
              <a:latin typeface="Open Sans" panose="020B0606030504020204" pitchFamily="34" charset="0"/>
              <a:ea typeface="Open Sans" panose="020B0606030504020204" pitchFamily="34" charset="0"/>
              <a:cs typeface="Open Sans" panose="020B0606030504020204" pitchFamily="34" charset="0"/>
            </a:endParaRPr>
          </a:p>
          <a:p>
            <a:r>
              <a:rPr lang="nl-NL" sz="1400" dirty="0">
                <a:latin typeface="Open Sans" panose="020B0606030504020204" pitchFamily="34" charset="0"/>
                <a:ea typeface="Open Sans" panose="020B0606030504020204" pitchFamily="34" charset="0"/>
                <a:cs typeface="Open Sans" panose="020B0606030504020204" pitchFamily="34" charset="0"/>
              </a:rPr>
              <a:t>Dit komt door een algoritme die doormiddel van cookies weet waar jij eerder naar hebt gezocht.</a:t>
            </a:r>
          </a:p>
        </p:txBody>
      </p:sp>
      <p:sp>
        <p:nvSpPr>
          <p:cNvPr id="11" name="Rectangle 15">
            <a:extLst>
              <a:ext uri="{FF2B5EF4-FFF2-40B4-BE49-F238E27FC236}">
                <a16:creationId xmlns:a16="http://schemas.microsoft.com/office/drawing/2014/main" id="{E5C445DD-50E4-4D5B-9F67-2F0E9C9B31A4}"/>
              </a:ext>
            </a:extLst>
          </p:cNvPr>
          <p:cNvSpPr/>
          <p:nvPr/>
        </p:nvSpPr>
        <p:spPr>
          <a:xfrm rot="16200000">
            <a:off x="4468769" y="-828474"/>
            <a:ext cx="45719" cy="384738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6" descr="Het nieuwe Kasteel | Kasteel.gro | Digitale werkplaats Groningen 2019">
            <a:extLst>
              <a:ext uri="{FF2B5EF4-FFF2-40B4-BE49-F238E27FC236}">
                <a16:creationId xmlns:a16="http://schemas.microsoft.com/office/drawing/2014/main" id="{1B814B64-2EB0-4C15-9F2A-8B2AC0A34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a:extLst>
              <a:ext uri="{FF2B5EF4-FFF2-40B4-BE49-F238E27FC236}">
                <a16:creationId xmlns:a16="http://schemas.microsoft.com/office/drawing/2014/main" id="{46C3D14E-9897-497E-AABD-C08A1CFB6501}"/>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7" name="Afbeelding 6">
            <a:extLst>
              <a:ext uri="{FF2B5EF4-FFF2-40B4-BE49-F238E27FC236}">
                <a16:creationId xmlns:a16="http://schemas.microsoft.com/office/drawing/2014/main" id="{D0E15F5E-CB1D-4306-A3A1-85A9523BBED2}"/>
              </a:ext>
            </a:extLst>
          </p:cNvPr>
          <p:cNvPicPr>
            <a:picLocks noChangeAspect="1"/>
          </p:cNvPicPr>
          <p:nvPr/>
        </p:nvPicPr>
        <p:blipFill rotWithShape="1">
          <a:blip r:embed="rId4"/>
          <a:srcRect l="2208" r="3072"/>
          <a:stretch/>
        </p:blipFill>
        <p:spPr>
          <a:xfrm>
            <a:off x="7726569" y="503772"/>
            <a:ext cx="417669" cy="1475868"/>
          </a:xfrm>
          <a:prstGeom prst="rect">
            <a:avLst/>
          </a:prstGeom>
        </p:spPr>
      </p:pic>
      <p:pic>
        <p:nvPicPr>
          <p:cNvPr id="25" name="Afbeelding 24">
            <a:extLst>
              <a:ext uri="{FF2B5EF4-FFF2-40B4-BE49-F238E27FC236}">
                <a16:creationId xmlns:a16="http://schemas.microsoft.com/office/drawing/2014/main" id="{53775D7F-CD4E-4A40-98D8-05E9DF7B640E}"/>
              </a:ext>
            </a:extLst>
          </p:cNvPr>
          <p:cNvPicPr>
            <a:picLocks noChangeAspect="1"/>
          </p:cNvPicPr>
          <p:nvPr/>
        </p:nvPicPr>
        <p:blipFill>
          <a:blip r:embed="rId5"/>
          <a:stretch>
            <a:fillRect/>
          </a:stretch>
        </p:blipFill>
        <p:spPr>
          <a:xfrm>
            <a:off x="2438369" y="4276684"/>
            <a:ext cx="4309728" cy="395550"/>
          </a:xfrm>
          <a:prstGeom prst="rect">
            <a:avLst/>
          </a:prstGeom>
        </p:spPr>
      </p:pic>
      <p:pic>
        <p:nvPicPr>
          <p:cNvPr id="9" name="Afbeelding 8">
            <a:extLst>
              <a:ext uri="{FF2B5EF4-FFF2-40B4-BE49-F238E27FC236}">
                <a16:creationId xmlns:a16="http://schemas.microsoft.com/office/drawing/2014/main" id="{BC04DE9E-CD8A-E349-F3CA-382748F50681}"/>
              </a:ext>
            </a:extLst>
          </p:cNvPr>
          <p:cNvPicPr>
            <a:picLocks noChangeAspect="1"/>
          </p:cNvPicPr>
          <p:nvPr/>
        </p:nvPicPr>
        <p:blipFill>
          <a:blip r:embed="rId6"/>
          <a:stretch>
            <a:fillRect/>
          </a:stretch>
        </p:blipFill>
        <p:spPr>
          <a:xfrm>
            <a:off x="7160232" y="2032417"/>
            <a:ext cx="1455546" cy="1234547"/>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8A1E39DB-3061-7397-4EE9-BD869DFA47F9}"/>
              </a:ext>
            </a:extLst>
          </p:cNvPr>
          <p:cNvPicPr>
            <a:picLocks noChangeAspect="1"/>
          </p:cNvPicPr>
          <p:nvPr/>
        </p:nvPicPr>
        <p:blipFill>
          <a:blip r:embed="rId7"/>
          <a:stretch>
            <a:fillRect/>
          </a:stretch>
        </p:blipFill>
        <p:spPr>
          <a:xfrm>
            <a:off x="7152259" y="3470894"/>
            <a:ext cx="1440305" cy="1226926"/>
          </a:xfrm>
          <a:prstGeom prst="rect">
            <a:avLst/>
          </a:prstGeom>
        </p:spPr>
      </p:pic>
      <p:pic>
        <p:nvPicPr>
          <p:cNvPr id="18" name="Afbeelding 17">
            <a:extLst>
              <a:ext uri="{FF2B5EF4-FFF2-40B4-BE49-F238E27FC236}">
                <a16:creationId xmlns:a16="http://schemas.microsoft.com/office/drawing/2014/main" id="{6B5D7AD9-888A-49E3-2B69-C1CEA850E897}"/>
              </a:ext>
            </a:extLst>
          </p:cNvPr>
          <p:cNvPicPr>
            <a:picLocks noChangeAspect="1"/>
          </p:cNvPicPr>
          <p:nvPr/>
        </p:nvPicPr>
        <p:blipFill>
          <a:blip r:embed="rId8"/>
          <a:stretch>
            <a:fillRect/>
          </a:stretch>
        </p:blipFill>
        <p:spPr>
          <a:xfrm>
            <a:off x="2438369" y="2999986"/>
            <a:ext cx="4310246" cy="1097375"/>
          </a:xfrm>
          <a:prstGeom prst="rect">
            <a:avLst/>
          </a:prstGeom>
        </p:spPr>
      </p:pic>
      <p:pic>
        <p:nvPicPr>
          <p:cNvPr id="20" name="Afbeelding 19" descr="Afbeelding met tekst, groen, teken, schermafbeelding&#10;&#10;Automatisch gegenereerde beschrijving">
            <a:extLst>
              <a:ext uri="{FF2B5EF4-FFF2-40B4-BE49-F238E27FC236}">
                <a16:creationId xmlns:a16="http://schemas.microsoft.com/office/drawing/2014/main" id="{E71F0F60-FD89-6253-0CCD-3993E6EC332A}"/>
              </a:ext>
            </a:extLst>
          </p:cNvPr>
          <p:cNvPicPr>
            <a:picLocks noChangeAspect="1"/>
          </p:cNvPicPr>
          <p:nvPr/>
        </p:nvPicPr>
        <p:blipFill>
          <a:blip r:embed="rId9"/>
          <a:stretch>
            <a:fillRect/>
          </a:stretch>
        </p:blipFill>
        <p:spPr>
          <a:xfrm>
            <a:off x="523923" y="3461120"/>
            <a:ext cx="1371719" cy="1234547"/>
          </a:xfrm>
          <a:prstGeom prst="rect">
            <a:avLst/>
          </a:prstGeom>
        </p:spPr>
      </p:pic>
      <p:pic>
        <p:nvPicPr>
          <p:cNvPr id="22" name="Afbeelding 21" descr="Afbeelding met tekst, persoon, kleding, binnen&#10;&#10;Automatisch gegenereerde beschrijving">
            <a:extLst>
              <a:ext uri="{FF2B5EF4-FFF2-40B4-BE49-F238E27FC236}">
                <a16:creationId xmlns:a16="http://schemas.microsoft.com/office/drawing/2014/main" id="{2AB6A415-63D8-D976-7C0D-61A8F13E4715}"/>
              </a:ext>
            </a:extLst>
          </p:cNvPr>
          <p:cNvPicPr>
            <a:picLocks noChangeAspect="1"/>
          </p:cNvPicPr>
          <p:nvPr/>
        </p:nvPicPr>
        <p:blipFill>
          <a:blip r:embed="rId10"/>
          <a:stretch>
            <a:fillRect/>
          </a:stretch>
        </p:blipFill>
        <p:spPr>
          <a:xfrm>
            <a:off x="566301" y="471155"/>
            <a:ext cx="1371719" cy="2781541"/>
          </a:xfrm>
          <a:prstGeom prst="rect">
            <a:avLst/>
          </a:prstGeom>
        </p:spPr>
      </p:pic>
    </p:spTree>
    <p:extLst>
      <p:ext uri="{BB962C8B-B14F-4D97-AF65-F5344CB8AC3E}">
        <p14:creationId xmlns:p14="http://schemas.microsoft.com/office/powerpoint/2010/main" val="342416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2">
            <a:extLst>
              <a:ext uri="{FF2B5EF4-FFF2-40B4-BE49-F238E27FC236}">
                <a16:creationId xmlns:a16="http://schemas.microsoft.com/office/drawing/2014/main" id="{AA57C10B-F75B-4755-AEB1-6668FC57FDB9}"/>
              </a:ext>
            </a:extLst>
          </p:cNvPr>
          <p:cNvGraphicFramePr>
            <a:graphicFrameLocks noGrp="1"/>
          </p:cNvGraphicFramePr>
          <p:nvPr>
            <p:ph idx="1"/>
            <p:extLst>
              <p:ext uri="{D42A27DB-BD31-4B8C-83A1-F6EECF244321}">
                <p14:modId xmlns:p14="http://schemas.microsoft.com/office/powerpoint/2010/main" val="3395957715"/>
              </p:ext>
            </p:extLst>
          </p:nvPr>
        </p:nvGraphicFramePr>
        <p:xfrm>
          <a:off x="541576" y="1665681"/>
          <a:ext cx="7627725" cy="253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3">
            <a:extLst>
              <a:ext uri="{FF2B5EF4-FFF2-40B4-BE49-F238E27FC236}">
                <a16:creationId xmlns:a16="http://schemas.microsoft.com/office/drawing/2014/main" id="{D8C81918-755D-7BC0-5301-D075D5F6CC8F}"/>
              </a:ext>
            </a:extLst>
          </p:cNvPr>
          <p:cNvPicPr>
            <a:picLocks noChangeAspect="1"/>
          </p:cNvPicPr>
          <p:nvPr/>
        </p:nvPicPr>
        <p:blipFill>
          <a:blip r:embed="rId8"/>
          <a:stretch>
            <a:fillRect/>
          </a:stretch>
        </p:blipFill>
        <p:spPr>
          <a:xfrm>
            <a:off x="7999924" y="4059070"/>
            <a:ext cx="957263" cy="1221581"/>
          </a:xfrm>
          <a:prstGeom prst="rect">
            <a:avLst/>
          </a:prstGeom>
        </p:spPr>
      </p:pic>
      <p:sp>
        <p:nvSpPr>
          <p:cNvPr id="8" name="TextBox 4">
            <a:extLst>
              <a:ext uri="{FF2B5EF4-FFF2-40B4-BE49-F238E27FC236}">
                <a16:creationId xmlns:a16="http://schemas.microsoft.com/office/drawing/2014/main" id="{1E1276AB-5A95-45D5-86AF-A3875A7A5572}"/>
              </a:ext>
            </a:extLst>
          </p:cNvPr>
          <p:cNvSpPr txBox="1"/>
          <p:nvPr/>
        </p:nvSpPr>
        <p:spPr>
          <a:xfrm>
            <a:off x="515714" y="887427"/>
            <a:ext cx="3724796" cy="523220"/>
          </a:xfrm>
          <a:prstGeom prst="rect">
            <a:avLst/>
          </a:prstGeom>
          <a:noFill/>
        </p:spPr>
        <p:txBody>
          <a:bodyPr wrap="square" rtlCol="0">
            <a:spAutoFit/>
          </a:bodyPr>
          <a:lstStyle/>
          <a:p>
            <a:r>
              <a:rPr lang="nl-NL" sz="2800" dirty="0">
                <a:latin typeface="Bebas Neue Regular"/>
                <a:cs typeface="Open Sans" panose="020B0606030504020204" pitchFamily="34" charset="0"/>
              </a:rPr>
              <a:t>Bespreek met je klasgenoot</a:t>
            </a:r>
          </a:p>
        </p:txBody>
      </p:sp>
      <p:sp>
        <p:nvSpPr>
          <p:cNvPr id="9" name="Rectangle 15">
            <a:extLst>
              <a:ext uri="{FF2B5EF4-FFF2-40B4-BE49-F238E27FC236}">
                <a16:creationId xmlns:a16="http://schemas.microsoft.com/office/drawing/2014/main" id="{04C4919D-0FBD-49C3-BB5A-F322E0C8DF89}"/>
              </a:ext>
            </a:extLst>
          </p:cNvPr>
          <p:cNvSpPr/>
          <p:nvPr/>
        </p:nvSpPr>
        <p:spPr>
          <a:xfrm rot="16200000" flipH="1">
            <a:off x="2207517" y="-301010"/>
            <a:ext cx="45719" cy="3377601"/>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6" descr="Het nieuwe Kasteel | Kasteel.gro | Digitale werkplaats Groningen 2019">
            <a:extLst>
              <a:ext uri="{FF2B5EF4-FFF2-40B4-BE49-F238E27FC236}">
                <a16:creationId xmlns:a16="http://schemas.microsoft.com/office/drawing/2014/main" id="{EA3E2826-8CF5-41AB-B9CB-074690B7FA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8">
            <a:extLst>
              <a:ext uri="{FF2B5EF4-FFF2-40B4-BE49-F238E27FC236}">
                <a16:creationId xmlns:a16="http://schemas.microsoft.com/office/drawing/2014/main" id="{1728B9D2-64DF-4A14-8435-31A78D490935}"/>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Tree>
    <p:extLst>
      <p:ext uri="{BB962C8B-B14F-4D97-AF65-F5344CB8AC3E}">
        <p14:creationId xmlns:p14="http://schemas.microsoft.com/office/powerpoint/2010/main" val="146085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270" y="1870999"/>
            <a:ext cx="3680930" cy="2031325"/>
          </a:xfrm>
          <a:prstGeom prst="rect">
            <a:avLst/>
          </a:prstGeom>
          <a:noFill/>
        </p:spPr>
        <p:txBody>
          <a:bodyPr wrap="square" rtlCol="0">
            <a:spAutoFit/>
          </a:bodyPr>
          <a:lstStyle/>
          <a:p>
            <a:r>
              <a:rPr lang="nl-NL" dirty="0">
                <a:latin typeface="Open Sans" panose="020B0606030504020204" pitchFamily="34" charset="0"/>
                <a:ea typeface="Open Sans" panose="020B0606030504020204" pitchFamily="34" charset="0"/>
                <a:cs typeface="Open Sans" panose="020B0606030504020204" pitchFamily="34" charset="0"/>
              </a:rPr>
              <a:t>Overal op internet laat je een voetafdruk achter door middel van cookies.</a:t>
            </a:r>
            <a:br>
              <a:rPr lang="nl-NL" dirty="0">
                <a:latin typeface="Open Sans" panose="020B0606030504020204" pitchFamily="34" charset="0"/>
                <a:ea typeface="Open Sans" panose="020B0606030504020204" pitchFamily="34" charset="0"/>
                <a:cs typeface="Open Sans" panose="020B0606030504020204" pitchFamily="34" charset="0"/>
              </a:rPr>
            </a:br>
            <a:endParaRPr lang="nl-NL" dirty="0">
              <a:latin typeface="Open Sans" panose="020B0606030504020204" pitchFamily="34" charset="0"/>
              <a:ea typeface="Open Sans" panose="020B0606030504020204" pitchFamily="34" charset="0"/>
              <a:cs typeface="Open Sans" panose="020B0606030504020204" pitchFamily="34" charset="0"/>
            </a:endParaRPr>
          </a:p>
          <a:p>
            <a:r>
              <a:rPr lang="nl-NL" dirty="0">
                <a:latin typeface="Open Sans" panose="020B0606030504020204" pitchFamily="34" charset="0"/>
                <a:ea typeface="Open Sans" panose="020B0606030504020204" pitchFamily="34" charset="0"/>
                <a:cs typeface="Open Sans" panose="020B0606030504020204" pitchFamily="34" charset="0"/>
              </a:rPr>
              <a:t>Op basis van deze gegevens zorgt een algoritme dat jij de advertenties te zien krijgt.</a:t>
            </a:r>
          </a:p>
        </p:txBody>
      </p:sp>
      <p:sp>
        <p:nvSpPr>
          <p:cNvPr id="8" name="TextBox 4">
            <a:extLst>
              <a:ext uri="{FF2B5EF4-FFF2-40B4-BE49-F238E27FC236}">
                <a16:creationId xmlns:a16="http://schemas.microsoft.com/office/drawing/2014/main" id="{D2D8290C-FDED-4911-993A-18AC970420BB}"/>
              </a:ext>
            </a:extLst>
          </p:cNvPr>
          <p:cNvSpPr txBox="1"/>
          <p:nvPr/>
        </p:nvSpPr>
        <p:spPr>
          <a:xfrm>
            <a:off x="332269" y="509138"/>
            <a:ext cx="3757949" cy="523220"/>
          </a:xfrm>
          <a:prstGeom prst="rect">
            <a:avLst/>
          </a:prstGeom>
          <a:noFill/>
        </p:spPr>
        <p:txBody>
          <a:bodyPr wrap="square" rtlCol="0">
            <a:spAutoFit/>
          </a:bodyPr>
          <a:lstStyle/>
          <a:p>
            <a:r>
              <a:rPr lang="nl-NL" sz="2800" dirty="0">
                <a:latin typeface="Bebas Neue Regular"/>
                <a:cs typeface="Open Sans" panose="020B0606030504020204" pitchFamily="34" charset="0"/>
              </a:rPr>
              <a:t>Jouw gegevens</a:t>
            </a:r>
          </a:p>
        </p:txBody>
      </p:sp>
      <p:sp>
        <p:nvSpPr>
          <p:cNvPr id="9" name="Rectangle 15">
            <a:extLst>
              <a:ext uri="{FF2B5EF4-FFF2-40B4-BE49-F238E27FC236}">
                <a16:creationId xmlns:a16="http://schemas.microsoft.com/office/drawing/2014/main" id="{CD5CC1FC-330A-437B-BBFF-1668D38A8724}"/>
              </a:ext>
            </a:extLst>
          </p:cNvPr>
          <p:cNvSpPr/>
          <p:nvPr/>
        </p:nvSpPr>
        <p:spPr>
          <a:xfrm rot="16200000" flipH="1">
            <a:off x="1274005" y="658559"/>
            <a:ext cx="45719" cy="1789920"/>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descr="Het nieuwe Kasteel | Kasteel.gro | Digitale werkplaats Groningen 2019">
            <a:extLst>
              <a:ext uri="{FF2B5EF4-FFF2-40B4-BE49-F238E27FC236}">
                <a16:creationId xmlns:a16="http://schemas.microsoft.com/office/drawing/2014/main" id="{B88A4A64-32AC-47E2-AB83-BC4FE276C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8">
            <a:extLst>
              <a:ext uri="{FF2B5EF4-FFF2-40B4-BE49-F238E27FC236}">
                <a16:creationId xmlns:a16="http://schemas.microsoft.com/office/drawing/2014/main" id="{5D309613-EFCE-4B72-89B8-35BB6C4D58EB}"/>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pic>
        <p:nvPicPr>
          <p:cNvPr id="4" name="Afbeelding 3">
            <a:extLst>
              <a:ext uri="{FF2B5EF4-FFF2-40B4-BE49-F238E27FC236}">
                <a16:creationId xmlns:a16="http://schemas.microsoft.com/office/drawing/2014/main" id="{964848F6-08E4-5750-08D8-793DD34DC02F}"/>
              </a:ext>
            </a:extLst>
          </p:cNvPr>
          <p:cNvPicPr>
            <a:picLocks noChangeAspect="1"/>
          </p:cNvPicPr>
          <p:nvPr/>
        </p:nvPicPr>
        <p:blipFill>
          <a:blip r:embed="rId4"/>
          <a:stretch>
            <a:fillRect/>
          </a:stretch>
        </p:blipFill>
        <p:spPr>
          <a:xfrm>
            <a:off x="3566047" y="634024"/>
            <a:ext cx="5433531" cy="3619814"/>
          </a:xfrm>
          <a:prstGeom prst="rect">
            <a:avLst/>
          </a:prstGeom>
        </p:spPr>
      </p:pic>
    </p:spTree>
    <p:extLst>
      <p:ext uri="{BB962C8B-B14F-4D97-AF65-F5344CB8AC3E}">
        <p14:creationId xmlns:p14="http://schemas.microsoft.com/office/powerpoint/2010/main" val="1586202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86" y="1523937"/>
            <a:ext cx="4265214" cy="2800767"/>
          </a:xfrm>
          <a:prstGeom prst="rect">
            <a:avLst/>
          </a:prstGeom>
          <a:noFill/>
        </p:spPr>
        <p:txBody>
          <a:bodyPr wrap="square" rtlCol="0">
            <a:spAutoFit/>
          </a:bodyPr>
          <a:lstStyle/>
          <a:p>
            <a:pPr marL="0" indent="0">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Een algoritme is een reeks instructies, stappen of berekeningen die worden uitgevoerd om tot een bepaald resultaat te komen.</a:t>
            </a:r>
          </a:p>
          <a:p>
            <a:pPr marL="0" indent="0">
              <a:buNone/>
            </a:pPr>
            <a:endPar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De 2 meest voorkomende doelen:</a:t>
            </a:r>
            <a:b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Een proces efficiënter maken (procesverbetering).</a:t>
            </a:r>
          </a:p>
          <a:p>
            <a:pPr marL="457200" indent="-457200">
              <a:buAutoNum type="arabicPeriod"/>
            </a:pPr>
            <a:r>
              <a:rPr lang="nl-NL"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Komen tot een gepersonaliseerd filter (mensen beïnvloeden).</a:t>
            </a:r>
          </a:p>
        </p:txBody>
      </p:sp>
      <p:pic>
        <p:nvPicPr>
          <p:cNvPr id="8" name="Picture 6" descr="Het nieuwe Kasteel | Kasteel.gro | Digitale werkplaats Groningen 2019">
            <a:extLst>
              <a:ext uri="{FF2B5EF4-FFF2-40B4-BE49-F238E27FC236}">
                <a16:creationId xmlns:a16="http://schemas.microsoft.com/office/drawing/2014/main" id="{F8218D34-B75A-46EA-B93D-ED5DF2124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7" y="4889823"/>
            <a:ext cx="1008536" cy="1795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8">
            <a:extLst>
              <a:ext uri="{FF2B5EF4-FFF2-40B4-BE49-F238E27FC236}">
                <a16:creationId xmlns:a16="http://schemas.microsoft.com/office/drawing/2014/main" id="{33840777-7A18-44C6-A77B-DA376C176A42}"/>
              </a:ext>
            </a:extLst>
          </p:cNvPr>
          <p:cNvSpPr txBox="1"/>
          <p:nvPr/>
        </p:nvSpPr>
        <p:spPr>
          <a:xfrm>
            <a:off x="-23280" y="0"/>
            <a:ext cx="1918922" cy="276999"/>
          </a:xfrm>
          <a:prstGeom prst="rect">
            <a:avLst/>
          </a:prstGeom>
          <a:noFill/>
        </p:spPr>
        <p:txBody>
          <a:bodyPr wrap="square" rtlCol="0">
            <a:spAutoFit/>
          </a:bodyPr>
          <a:lstStyle/>
          <a:p>
            <a:r>
              <a:rPr lang="nl-NL" sz="1200" b="1" dirty="0">
                <a:solidFill>
                  <a:srgbClr val="FCD300"/>
                </a:solidFill>
                <a:latin typeface="Open Sans"/>
                <a:cs typeface="Open Sans"/>
              </a:rPr>
              <a:t>Digitaal </a:t>
            </a:r>
            <a:r>
              <a:rPr lang="nl-NL" sz="1200" b="1" dirty="0">
                <a:latin typeface="Open Sans"/>
                <a:cs typeface="Open Sans"/>
              </a:rPr>
              <a:t>Burgerschap</a:t>
            </a:r>
          </a:p>
        </p:txBody>
      </p:sp>
      <p:sp>
        <p:nvSpPr>
          <p:cNvPr id="10" name="TextBox 4">
            <a:extLst>
              <a:ext uri="{FF2B5EF4-FFF2-40B4-BE49-F238E27FC236}">
                <a16:creationId xmlns:a16="http://schemas.microsoft.com/office/drawing/2014/main" id="{6A7370FB-8985-4802-9A96-D2818493140F}"/>
              </a:ext>
            </a:extLst>
          </p:cNvPr>
          <p:cNvSpPr txBox="1"/>
          <p:nvPr/>
        </p:nvSpPr>
        <p:spPr>
          <a:xfrm>
            <a:off x="233625" y="818796"/>
            <a:ext cx="3895923" cy="523220"/>
          </a:xfrm>
          <a:prstGeom prst="rect">
            <a:avLst/>
          </a:prstGeom>
          <a:noFill/>
        </p:spPr>
        <p:txBody>
          <a:bodyPr wrap="square" rtlCol="0">
            <a:spAutoFit/>
          </a:bodyPr>
          <a:lstStyle/>
          <a:p>
            <a:r>
              <a:rPr lang="nl-NL" sz="2800" dirty="0">
                <a:latin typeface="Bebas Neue Regular"/>
                <a:cs typeface="Open Sans" panose="020B0606030504020204" pitchFamily="34" charset="0"/>
              </a:rPr>
              <a:t>Wat is een algoritme?</a:t>
            </a:r>
          </a:p>
        </p:txBody>
      </p:sp>
      <p:sp>
        <p:nvSpPr>
          <p:cNvPr id="11" name="Rectangle 15">
            <a:extLst>
              <a:ext uri="{FF2B5EF4-FFF2-40B4-BE49-F238E27FC236}">
                <a16:creationId xmlns:a16="http://schemas.microsoft.com/office/drawing/2014/main" id="{3958154B-DBAB-453B-8D7B-C0893DB86ADE}"/>
              </a:ext>
            </a:extLst>
          </p:cNvPr>
          <p:cNvSpPr/>
          <p:nvPr/>
        </p:nvSpPr>
        <p:spPr>
          <a:xfrm rot="16200000" flipH="1">
            <a:off x="1584255" y="-13831"/>
            <a:ext cx="45719" cy="2642568"/>
          </a:xfrm>
          <a:prstGeom prst="rect">
            <a:avLst/>
          </a:prstGeom>
          <a:solidFill>
            <a:srgbClr val="FC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fbeelding 3" descr="Afbeelding met tekst, computer, persoon, computer&#10;&#10;Automatisch gegenereerde beschrijving">
            <a:extLst>
              <a:ext uri="{FF2B5EF4-FFF2-40B4-BE49-F238E27FC236}">
                <a16:creationId xmlns:a16="http://schemas.microsoft.com/office/drawing/2014/main" id="{408191BA-2393-3CE9-CD1C-45D9AF86F167}"/>
              </a:ext>
            </a:extLst>
          </p:cNvPr>
          <p:cNvPicPr>
            <a:picLocks noChangeAspect="1"/>
          </p:cNvPicPr>
          <p:nvPr/>
        </p:nvPicPr>
        <p:blipFill>
          <a:blip r:embed="rId4"/>
          <a:stretch>
            <a:fillRect/>
          </a:stretch>
        </p:blipFill>
        <p:spPr>
          <a:xfrm>
            <a:off x="4484988" y="0"/>
            <a:ext cx="4659012" cy="5143500"/>
          </a:xfrm>
          <a:prstGeom prst="rect">
            <a:avLst/>
          </a:prstGeom>
        </p:spPr>
      </p:pic>
    </p:spTree>
    <p:extLst>
      <p:ext uri="{BB962C8B-B14F-4D97-AF65-F5344CB8AC3E}">
        <p14:creationId xmlns:p14="http://schemas.microsoft.com/office/powerpoint/2010/main" val="155657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Aangepast 1">
      <a:dk1>
        <a:sysClr val="windowText" lastClr="000000"/>
      </a:dk1>
      <a:lt1>
        <a:sysClr val="window" lastClr="FFFFFF"/>
      </a:lt1>
      <a:dk2>
        <a:srgbClr val="8496B0"/>
      </a:dk2>
      <a:lt2>
        <a:srgbClr val="E7E6E6"/>
      </a:lt2>
      <a:accent1>
        <a:srgbClr val="000000"/>
      </a:accent1>
      <a:accent2>
        <a:srgbClr val="ED7D31"/>
      </a:accent2>
      <a:accent3>
        <a:srgbClr val="A5A5A5"/>
      </a:accent3>
      <a:accent4>
        <a:srgbClr val="000000"/>
      </a:accent4>
      <a:accent5>
        <a:srgbClr val="000000"/>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42" ma:contentTypeDescription="Een nieuw document maken." ma:contentTypeScope="" ma:versionID="e0c156fbc5f05f38d3c04746fa4d19bf">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5c960513d6de3497cf0077e4bf344601"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Afbeeldingtags" ma:readOnly="false" ma:fieldId="{5cf76f15-5ced-4ddc-b409-7134ff3c332f}" ma:taxonomyMulti="true" ma:sspId="cc591582-5716-4c7b-ae58-80bd828370e4"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48" nillable="true" ma:displayName="Taxonomy Catch All Column" ma:hidden="true" ma:list="{d5a5f0b5-4120-4702-b09c-47725e8ef84b}" ma:internalName="TaxCatchAll" ma:showField="CatchAllData" ma:web="29155f51-7762-430c-9a21-f70f218766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axCatchAll xmlns="29155f51-7762-430c-9a21-f70f21876669" xsi:nil="true"/>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lcf76f155ced4ddcb4097134ff3c332f xmlns="90ed0bb7-21c4-4f64-a81e-213c1120bb52">
      <Terms xmlns="http://schemas.microsoft.com/office/infopath/2007/PartnerControls"/>
    </lcf76f155ced4ddcb4097134ff3c332f>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MediaLengthInSeconds xmlns="90ed0bb7-21c4-4f64-a81e-213c1120bb52" xsi:nil="true"/>
    <SharedWithUsers xmlns="29155f51-7762-430c-9a21-f70f21876669">
      <UserInfo>
        <DisplayName/>
        <AccountId xsi:nil="true"/>
        <AccountType/>
      </UserInfo>
    </SharedWithUsers>
  </documentManagement>
</p:properties>
</file>

<file path=customXml/itemProps1.xml><?xml version="1.0" encoding="utf-8"?>
<ds:datastoreItem xmlns:ds="http://schemas.openxmlformats.org/officeDocument/2006/customXml" ds:itemID="{CA982BA0-A796-4D7D-845F-062FBCB973F8}">
  <ds:schemaRefs>
    <ds:schemaRef ds:uri="http://schemas.microsoft.com/sharepoint/v3/contenttype/forms"/>
  </ds:schemaRefs>
</ds:datastoreItem>
</file>

<file path=customXml/itemProps2.xml><?xml version="1.0" encoding="utf-8"?>
<ds:datastoreItem xmlns:ds="http://schemas.openxmlformats.org/officeDocument/2006/customXml" ds:itemID="{CEE6894D-16E2-4C4C-8B76-77E09A35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E1D13-1331-49E7-BE68-C06003A811F6}">
  <ds:schemaRefs>
    <ds:schemaRef ds:uri="90ed0bb7-21c4-4f64-a81e-213c1120bb52"/>
    <ds:schemaRef ds:uri="http://purl.org/dc/terms/"/>
    <ds:schemaRef ds:uri="http://purl.org/dc/elements/1.1/"/>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29155f51-7762-430c-9a21-f70f21876669"/>
  </ds:schemaRefs>
</ds:datastoreItem>
</file>

<file path=docProps/app.xml><?xml version="1.0" encoding="utf-8"?>
<Properties xmlns="http://schemas.openxmlformats.org/officeDocument/2006/extended-properties" xmlns:vt="http://schemas.openxmlformats.org/officeDocument/2006/docPropsVTypes">
  <Template/>
  <TotalTime>5194</TotalTime>
  <Words>1379</Words>
  <Application>Microsoft Office PowerPoint</Application>
  <PresentationFormat>Diavoorstelling (16:9)</PresentationFormat>
  <Paragraphs>176</Paragraphs>
  <Slides>17</Slides>
  <Notes>17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Arial</vt:lpstr>
      <vt:lpstr>Bebas Neue</vt:lpstr>
      <vt:lpstr>Bebas Neue Book</vt:lpstr>
      <vt:lpstr>Bebas Neue Regular</vt:lpstr>
      <vt:lpstr>Calibri</vt:lpstr>
      <vt:lpstr>Open Sans</vt:lpstr>
      <vt:lpstr>Open Sans Light</vt:lpstr>
      <vt:lpstr>Roboto</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Tip: The Social Dilemma</vt:lpstr>
      <vt:lpstr>PowerPoint-presentatie</vt:lpstr>
      <vt:lpstr>PowerPoint-presentatie</vt:lpstr>
    </vt:vector>
  </TitlesOfParts>
  <Company>sundaylab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purwo</dc:creator>
  <cp:lastModifiedBy>Leo van Ast</cp:lastModifiedBy>
  <cp:revision>193</cp:revision>
  <dcterms:created xsi:type="dcterms:W3CDTF">2018-07-19T01:14:27Z</dcterms:created>
  <dcterms:modified xsi:type="dcterms:W3CDTF">2023-01-25T12:22:36Z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y fmtid="{D5CDD505-2E9C-101B-9397-08002B2CF9AE}" pid="3" name="MediaServiceImageTags">
    <vt:lpwstr/>
  </property>
</Properties>
</file>